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0" r:id="rId2"/>
    <p:sldId id="289" r:id="rId3"/>
    <p:sldId id="277" r:id="rId4"/>
    <p:sldId id="295" r:id="rId5"/>
    <p:sldId id="298" r:id="rId6"/>
    <p:sldId id="305" r:id="rId7"/>
    <p:sldId id="304" r:id="rId8"/>
    <p:sldId id="306" r:id="rId9"/>
    <p:sldId id="319" r:id="rId10"/>
    <p:sldId id="333" r:id="rId11"/>
    <p:sldId id="307" r:id="rId12"/>
    <p:sldId id="310" r:id="rId13"/>
    <p:sldId id="315" r:id="rId14"/>
    <p:sldId id="334" r:id="rId15"/>
    <p:sldId id="336" r:id="rId16"/>
    <p:sldId id="335" r:id="rId17"/>
    <p:sldId id="287" r:id="rId18"/>
    <p:sldId id="337" r:id="rId19"/>
    <p:sldId id="338" r:id="rId20"/>
    <p:sldId id="322" r:id="rId21"/>
    <p:sldId id="323" r:id="rId22"/>
    <p:sldId id="339" r:id="rId23"/>
    <p:sldId id="321" r:id="rId24"/>
    <p:sldId id="324" r:id="rId25"/>
    <p:sldId id="325" r:id="rId26"/>
    <p:sldId id="340" r:id="rId27"/>
    <p:sldId id="311" r:id="rId28"/>
    <p:sldId id="326" r:id="rId29"/>
    <p:sldId id="341" r:id="rId30"/>
    <p:sldId id="327" r:id="rId31"/>
    <p:sldId id="342" r:id="rId32"/>
    <p:sldId id="328" r:id="rId33"/>
    <p:sldId id="332" r:id="rId34"/>
    <p:sldId id="343" r:id="rId35"/>
    <p:sldId id="312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2C931D-BAA6-43E8-9696-FF91B94EB0F2}">
          <p14:sldIdLst>
            <p14:sldId id="290"/>
            <p14:sldId id="289"/>
          </p14:sldIdLst>
        </p14:section>
        <p14:section name="개요" id="{7F529489-A5CF-449D-83F7-1816D722DB86}">
          <p14:sldIdLst>
            <p14:sldId id="277"/>
            <p14:sldId id="295"/>
            <p14:sldId id="298"/>
            <p14:sldId id="305"/>
          </p14:sldIdLst>
        </p14:section>
        <p14:section name="클래스 특징" id="{775DE0D5-0244-416A-A2DB-9783B2469356}">
          <p14:sldIdLst>
            <p14:sldId id="304"/>
            <p14:sldId id="306"/>
            <p14:sldId id="319"/>
            <p14:sldId id="333"/>
            <p14:sldId id="307"/>
            <p14:sldId id="310"/>
          </p14:sldIdLst>
        </p14:section>
        <p14:section name="기본 자세" id="{24606A74-CA6A-4E80-9DF9-8F606A5556C4}">
          <p14:sldIdLst>
            <p14:sldId id="315"/>
            <p14:sldId id="334"/>
            <p14:sldId id="336"/>
            <p14:sldId id="335"/>
          </p14:sldIdLst>
        </p14:section>
        <p14:section name="스킬" id="{0A1B708C-9DFC-4B96-A2CB-1C9955C9EFC2}">
          <p14:sldIdLst>
            <p14:sldId id="287"/>
            <p14:sldId id="337"/>
            <p14:sldId id="338"/>
            <p14:sldId id="322"/>
            <p14:sldId id="323"/>
            <p14:sldId id="339"/>
            <p14:sldId id="321"/>
            <p14:sldId id="324"/>
            <p14:sldId id="325"/>
            <p14:sldId id="340"/>
            <p14:sldId id="311"/>
            <p14:sldId id="326"/>
            <p14:sldId id="341"/>
            <p14:sldId id="327"/>
            <p14:sldId id="342"/>
            <p14:sldId id="328"/>
            <p14:sldId id="332"/>
            <p14:sldId id="343"/>
            <p14:sldId id="31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8B8B"/>
    <a:srgbClr val="FAFCBC"/>
    <a:srgbClr val="BD9C7C"/>
    <a:srgbClr val="CAFCFB"/>
    <a:srgbClr val="91F9F7"/>
    <a:srgbClr val="FFFFFF"/>
    <a:srgbClr val="DFDA00"/>
    <a:srgbClr val="946F4A"/>
    <a:srgbClr val="F9F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412" autoAdjust="0"/>
  </p:normalViewPr>
  <p:slideViewPr>
    <p:cSldViewPr snapToGrid="0" showGuides="1">
      <p:cViewPr varScale="1">
        <p:scale>
          <a:sx n="78" d="100"/>
          <a:sy n="78" d="100"/>
        </p:scale>
        <p:origin x="1008" y="67"/>
      </p:cViewPr>
      <p:guideLst>
        <p:guide orient="horz" pos="2160"/>
        <p:guide pos="4294"/>
      </p:guideLst>
    </p:cSldViewPr>
  </p:slideViewPr>
  <p:outlineViewPr>
    <p:cViewPr>
      <p:scale>
        <a:sx n="33" d="100"/>
        <a:sy n="33" d="100"/>
      </p:scale>
      <p:origin x="0" y="-45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AD7F0C-8016-A0A6-A53C-2B8D5B9A3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BB86B2-D477-7656-EFF6-E760C9CF7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65B0-0167-4245-9618-BC935AE5688B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2024-08-09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FE74DE-60F3-46EA-C13A-5000E25A9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46E2C-B067-D270-AF0D-DE19311CF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2A6-4F99-403C-92AE-5AA67B05EA8D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77FC20-EB4F-4664-B5F8-B6785AC85943}" type="datetimeFigureOut">
              <a:rPr lang="ko-KR" altLang="en-US" smtClean="0"/>
              <a:pPr/>
              <a:t>2024-08-09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1239B6-CD57-4314-9529-743CA7AFE6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3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3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5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1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4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7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4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38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0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8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0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85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8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8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42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31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07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32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59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246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36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22F04-AD26-6CEA-654F-07AE47866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8E0E60-5313-7144-FE1D-0FDFC27CD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4A56C7-EF8A-B225-C321-B0A1CCC09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7BCF7-52BA-F6C2-5B24-014A65829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6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4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12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41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00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598C-ADAD-A004-5406-4B02FC53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C32FD4-81A2-DB5E-BBC8-DDC04E5E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B084E-D9FF-51E2-65A1-FA55A9CA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27EB2-9AB6-048D-5B15-E28EA669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18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1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89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36BB-D64E-0C88-D192-0447AC43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635F15-D5FC-3B60-0E11-D970F7EBD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6600-61DB-C23E-3E9A-70D24F34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3F28F-1008-4EB5-33A6-FABCB26E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1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1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4F21-B532-0670-5DCF-F29AE219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7DAFC-1432-D76F-0432-478FFE00D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19C680-02BB-7154-498D-03B435251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88408-5B50-1359-704C-20336D587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4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495E-D225-1B1F-B988-80229C8E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13AAF-BC91-1D3A-59E0-E9D84A348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10A194-0339-9F89-F8DF-5A639E944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2B4DD-D0B6-FCE0-6134-CC78F3A31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9D2E8-B6C7-4288-923E-37317BA6F1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18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532-E4AF-E009-917C-45FC7C59A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291329-BA16-281F-A3C6-3C2353B89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A6276-0839-96EC-5017-4BB29EBDF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DD22DA-758D-0107-9A8C-B8A9A8EB3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239B6-CD57-4314-9529-743CA7AFE6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BEA7-7334-3AE0-C1B0-72B3010A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E80141-6B82-C5AC-B167-6E583154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AD216-46C6-B08A-04D0-760AEAD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D991-A22F-4CCB-99AB-5D874476931C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28C9E-F326-5C02-CD87-BA616643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7C0E1-CA74-36C9-2C39-975FE16E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2225"/>
            <a:ext cx="2743200" cy="365125"/>
          </a:xfrm>
        </p:spPr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62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11B4-D502-FA96-59BB-68E70A39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E2C41-7172-FEBF-2C6D-EC0F65DD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65E2A-6596-7167-16AC-E59FE964B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427F73-DBA8-F5DF-37D5-90E55624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628E8-6699-469C-F900-7E82387B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2D50C1-DBB4-D99C-F65D-C8357AD5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3087-4A0F-482C-921E-192D30072535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7085C2-DC02-144B-E6D1-7F8B7101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31927-ACD1-FF21-7FDE-5F80687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8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36D68-BE5E-F881-A7E8-B1F42BE0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406CA-410D-DCA1-5AD7-3165CC2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E352-151F-4BBD-9F31-D3EB4053A998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634E0B-7E8D-3BD9-DF7F-73648A45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B48A0-5F3A-86C2-4103-91430460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170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C6AF0-B74D-3C14-D3E7-244BA945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FD2C-5C8B-4F53-B8E7-6D27070CB963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EE45A6-AA5F-C717-88BB-926D900A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9EE09-14C9-9A7E-34F3-578A8CC4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19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246C2-48C8-0C82-1A3D-12F71710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F6193-6428-52D6-3073-D6189921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78BC53-85BF-1A87-3617-ABDBE842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5CE5-ACC4-E03C-7AD1-05B6496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A008-BE09-44AF-A18A-098D5D765529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AC8E2-3DD9-68A1-512B-02215496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098E3-A2EC-2907-39E8-1D4C1DEF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8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D9D6-23F3-74A2-A883-F3F56064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7F7111-E86F-55B2-2D3C-E3DBCA9E0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B8CFD-8727-E81E-D50C-5A820F6C4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6E90B-B02C-7C44-BC02-A116B01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F5060-4821-4FD7-9452-DEC43D3EDCF4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19D33-1C18-402D-27BF-71C558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BEB3D-B224-1E0C-7EE7-FFAF43A7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23334-E4DA-BCE2-9B87-EC21759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D6E90-94CF-C645-C535-69EC4F7F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3BCF1-6267-FC38-ED5A-EC13D3E8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9703-256F-405A-BC5D-CE6E4C9D00E0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D8B17-3CE8-8EBF-C6F0-98093AE2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F36FD-8BDD-B6E4-D0AC-C0116865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9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BB9F3E-6043-459F-2A79-6FFCF430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D7E2A-F277-30CD-7488-B9AE05C0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A7D98-9857-8360-9097-8A5C4F74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DEE6-8F10-4425-84E1-D5F65AC4A457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7B424-ED32-AEE6-BC07-809EAACB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0ED5-4D8B-E980-F39E-BB387A81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BED64-5F5A-AF09-1307-1ACC4650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7BB8-6E07-8320-0E77-B3BAC3D3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BC2C3-74A8-05C9-05B0-C5999432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650D-4D2C-4F1C-A2A9-B23BB0E38BFF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DA14F-8FFC-7A10-3A3D-F2CDD5B0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24DD7-74D3-70CC-6129-55EB33C1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2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C93FA991-F83A-16A4-EC98-FD6CD633E3CF}"/>
              </a:ext>
            </a:extLst>
          </p:cNvPr>
          <p:cNvSpPr/>
          <p:nvPr userDrawn="1"/>
        </p:nvSpPr>
        <p:spPr>
          <a:xfrm rot="5400000">
            <a:off x="1499613" y="1416126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C937F6-7D1D-1EA0-4292-6504A463E4D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21" name="그림 20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4F4605D6-9136-D7C9-DF0C-BFF5584A0AF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B14447-3320-8366-8541-9B01A6EA76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4A08E00-FE09-B5DC-35C1-9BC768390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9CC0C8-EFC0-6A73-D96D-36439384D641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BF3688-8789-49D1-4023-642238C01D86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5B7A5C-99AA-333D-7773-C7C34DCE6F62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0920D6-0A87-A8AE-7476-13008421410B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3E133C0-F36E-6AB1-B5D7-D29C7123D380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F995E8-A609-DA4F-053D-1B4358018312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2322E4C2-CE34-BD0C-CE5B-C388092A0ED1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6B214288-6F42-543E-CEBE-007799AF7C8A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E8AC62-F164-A474-3BE6-96C280B843E8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713035D-6A54-248D-90F2-D57D97E382E2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3EC434D-FBA0-A99E-84DF-44C8FEA71043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1E7C1DD-F378-12CA-6747-16311D88736A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6A6C7930-AAA7-E4FF-687E-F21FE604A7A5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CF7452E7-8011-F428-E831-0C40EFB2BD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>
                    <a:extLst>
                      <a:ext uri="{FF2B5EF4-FFF2-40B4-BE49-F238E27FC236}">
                        <a16:creationId xmlns:a16="http://schemas.microsoft.com/office/drawing/2014/main" id="{84E897C7-46B8-F8EF-B67C-481D6E83C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8AC18D1-8E78-1F5C-37F0-1AC71A7D8082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D80A2E59-E4CC-5518-267A-E278312CF4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05AD58F2-B2AD-5566-53F6-61D1EF099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76C3D2BF-1697-D4D7-EA66-AE3C6D68AA8D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BD53C19B-5AD4-2E70-7C34-91AE1E8FD6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387D9596-666D-87A2-C8DE-27D4D732A3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7324E846-DB41-1200-C9FC-22589683FBDA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287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클래스 특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1813080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457202-75EB-84C0-697E-1867A589F1D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B3F655-ABA2-989C-51C2-D7F53AEB99F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E3B2AA-1CA2-BD06-1CAC-97A3549D418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50A672-7DEB-C9A5-FEB8-202A5A3E8480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CA0C5D-39D0-775A-B097-EC7E55616789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6AADC38-2EE0-8D6D-254D-12C56B61E14D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30051894-842A-C9AE-5DE7-DE881232735E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C6DB43C-FD64-629D-BAB6-847927C97413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B27B92-BFD0-F544-B1CE-AFD3CD07D6E4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CA1A7D-88C2-AD2C-AB5A-573CD232AC82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83DAE33-4719-4745-05A0-937796F51A8B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1EA6DA4-49C3-C06C-635B-532FDAC6CA90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11BF8F4-FA5E-9C94-CC1A-5171C189E6FE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0A53F849-83B7-3133-9087-AED78B02E0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2287A3C-CAEE-C4E3-76C0-D0344CBA81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CB57B96-11AE-6999-9A44-F143E1091AC4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54289F2B-7A0C-23F4-5A18-6BA81BCC1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ED1176C5-3943-948A-1064-6613116FB1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3606FF23-3436-28D5-5544-F806EAC44BA1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A9402D66-DB77-FCEA-604A-FFB0C6DFF6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F168E24-20F3-603D-6A1A-196C25EDAE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CFCA4A9-8710-3FBC-7E1E-837BA5C5822E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38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태 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CAD516A-B2B6-03CC-E417-143C75A710E5}"/>
              </a:ext>
            </a:extLst>
          </p:cNvPr>
          <p:cNvSpPr/>
          <p:nvPr userDrawn="1"/>
        </p:nvSpPr>
        <p:spPr>
          <a:xfrm rot="5400000">
            <a:off x="1499613" y="2210034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4FEFA7-7286-8917-A6A6-1BE6F858E5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BDB5E5F1-B7CE-5425-7B23-65DCBD67B0D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14015B-DCE3-E2FB-6AAA-EE35A9C15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1871B4F6-8B85-8058-4C50-D37ECF88C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452561-4807-9B3A-260E-7FDE47DE4369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AF9B56E-AFB1-11C6-87C8-3F852D2544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084C93-ECB8-5AC9-851B-4733C99D4678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B25548-66A8-23F0-2C2F-3A40BFD320FE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6F5A29-3B9F-40C8-C55C-A5BFA66A9F9D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89A8C7-90F3-482D-85C6-8B526A6CD6DE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335D296-7281-F8FF-0A26-4B30B3676A13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5B94D281-FF30-5F6F-16FF-7EAFBB6E761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47C7E1-0D0D-9FE1-46AD-F5451ABB3CD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E721D4-5FDE-8956-CC45-D81E124135B8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8F33A9-7FCC-BDA2-4051-7AD2EB02DFD1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6DC04EA-B525-11E4-9EBF-C89DEB58C331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7C9D0E37-8318-442A-0F7B-4339CB10C5E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4027A669-F94F-1ADB-C0E7-A6A7C6689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713D4E99-47EF-EE8F-1FF5-4FD2C253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00FECD18-5E5C-5E0A-9CF0-02AF1FAA026F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BD65BE09-35AF-0A9D-33E0-59D54FA11A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6CA4D605-3542-609D-1E2F-124C327EB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ABFA0321-38A9-A9B6-9785-9D9DA9764D96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37CF91AA-ABF0-46BE-F237-2041FA7CA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874115EB-6647-3949-1A78-27186CD50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486C112-9575-A14A-2A7D-8029768E721B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2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B58300B-675A-E42E-7C86-8080B5B40D7C}"/>
              </a:ext>
            </a:extLst>
          </p:cNvPr>
          <p:cNvSpPr/>
          <p:nvPr userDrawn="1"/>
        </p:nvSpPr>
        <p:spPr>
          <a:xfrm rot="5400000">
            <a:off x="1499613" y="2606989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73764-4969-D00C-F89E-2CA1155B4D1E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3036E490-1844-897F-492C-63290E1FF23C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405735-3ACE-E5F8-60BC-5CC484207955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E2885D34-1374-B053-84F0-E033F7E5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A8843B-51A7-6D9A-6D55-CBCFCB5896F7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F25354-CB84-3AC3-1EF5-88ED174929BC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7012CC-D300-AC7B-7A9C-D45D79380C0E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91EFD3-28EA-3B2C-9037-195542E91EF8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4308D4-07DA-1E7F-F5CE-82549D2B1583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1F6859F-1D6C-5DE4-7F89-D689B98A95B6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059E654-452C-3000-D3F6-B3CD924F8B9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FE4A0530-0FFA-0B16-407D-21F92D943FE6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1F98AB-FF93-D53A-3408-66A8F3E3BE9A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285B94-FBB4-13C4-40C5-FEC5EAFBEF76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005B63-DED2-3134-558D-934880B9E360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0DCCBA6-EEF0-A612-34E5-C8DCA018C65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1B750B9-F085-2E45-64C8-EC8F2C91BB27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771290AC-72E1-EF36-2E8A-FF380BA0FB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82B215C5-45C4-1E1C-97E8-7ABBE9D288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916DA1E8-C390-BE7F-FC4D-C1FDC9DE928D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EC96B46F-81E4-83FB-AF5A-DA12F47B73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B3955133-4454-BCE0-E5CE-BB65AB861B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67F5721-3F0A-B036-66A5-846969A2CB5D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2396EE7A-312F-6818-755C-1BEEDBFECD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B1330880-1945-2D51-4F7D-866B355D50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022ACAA-6AF0-2A74-2B14-46429E665519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154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 방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EA4231B-2162-7CC9-78C5-CE626529E819}"/>
              </a:ext>
            </a:extLst>
          </p:cNvPr>
          <p:cNvSpPr/>
          <p:nvPr userDrawn="1"/>
        </p:nvSpPr>
        <p:spPr>
          <a:xfrm rot="5400000">
            <a:off x="1499110" y="3004723"/>
            <a:ext cx="195309" cy="121087"/>
          </a:xfrm>
          <a:prstGeom prst="triangle">
            <a:avLst/>
          </a:prstGeom>
          <a:solidFill>
            <a:srgbClr val="25273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F4D164-36F4-BECD-DB09-D00E4986B1C9}"/>
              </a:ext>
            </a:extLst>
          </p:cNvPr>
          <p:cNvGrpSpPr/>
          <p:nvPr userDrawn="1"/>
        </p:nvGrpSpPr>
        <p:grpSpPr>
          <a:xfrm>
            <a:off x="-5847" y="0"/>
            <a:ext cx="1552574" cy="6858000"/>
            <a:chOff x="2097246" y="0"/>
            <a:chExt cx="1552574" cy="6858000"/>
          </a:xfrm>
        </p:grpSpPr>
        <p:pic>
          <p:nvPicPr>
            <p:cNvPr id="4" name="그림 3" descr="CG 아트워크, 가상의 캐릭터, 디지털 합성, 액션 영화이(가) 표시된 사진&#10;&#10;자동 생성된 설명">
              <a:extLst>
                <a:ext uri="{FF2B5EF4-FFF2-40B4-BE49-F238E27FC236}">
                  <a16:creationId xmlns:a16="http://schemas.microsoft.com/office/drawing/2014/main" id="{162192F5-8865-BA40-0074-7F9A31EACB33}"/>
                </a:ext>
              </a:extLst>
            </p:cNvPr>
            <p:cNvPicPr/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3093" y="0"/>
              <a:ext cx="1546727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6AAA4C-E376-4DA2-1467-7895D080F42E}"/>
                </a:ext>
              </a:extLst>
            </p:cNvPr>
            <p:cNvSpPr/>
            <p:nvPr userDrawn="1"/>
          </p:nvSpPr>
          <p:spPr>
            <a:xfrm>
              <a:off x="2097246" y="0"/>
              <a:ext cx="1552574" cy="6858000"/>
            </a:xfrm>
            <a:prstGeom prst="rect">
              <a:avLst/>
            </a:prstGeom>
            <a:solidFill>
              <a:srgbClr val="252731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B0C2E2CC-0B05-D986-22F3-EE82F93EF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52" y="271409"/>
            <a:ext cx="1393032" cy="508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A10F90-D92B-0DC7-06A1-5FE81589CAD0}"/>
              </a:ext>
            </a:extLst>
          </p:cNvPr>
          <p:cNvGrpSpPr/>
          <p:nvPr userDrawn="1"/>
        </p:nvGrpSpPr>
        <p:grpSpPr>
          <a:xfrm>
            <a:off x="-6350" y="881673"/>
            <a:ext cx="1553077" cy="2381727"/>
            <a:chOff x="-6350" y="881673"/>
            <a:chExt cx="1553077" cy="23817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D43DA-68D7-2FD2-857F-CE3B82A52DAE}"/>
                </a:ext>
              </a:extLst>
            </p:cNvPr>
            <p:cNvSpPr>
              <a:spLocks/>
            </p:cNvSpPr>
            <p:nvPr/>
          </p:nvSpPr>
          <p:spPr>
            <a:xfrm>
              <a:off x="115240" y="1717853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u="none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클래스 특징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76F7E7-A5A1-59A1-97CD-05101B826ACB}"/>
                </a:ext>
              </a:extLst>
            </p:cNvPr>
            <p:cNvSpPr>
              <a:spLocks/>
            </p:cNvSpPr>
            <p:nvPr/>
          </p:nvSpPr>
          <p:spPr>
            <a:xfrm>
              <a:off x="115240" y="211669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자세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2A134D-30A1-14CF-71DB-6E3D48D4E7DB}"/>
                </a:ext>
              </a:extLst>
            </p:cNvPr>
            <p:cNvSpPr>
              <a:spLocks/>
            </p:cNvSpPr>
            <p:nvPr/>
          </p:nvSpPr>
          <p:spPr>
            <a:xfrm>
              <a:off x="115240" y="25137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6A94F3-6355-33B8-CB3D-1970E8AAF28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928020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rgbClr val="9A61F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창술사 역기획서</a:t>
              </a:r>
              <a:endParaRPr lang="ko-KR" altLang="en-US" sz="1200" b="1" dirty="0">
                <a:solidFill>
                  <a:srgbClr val="9A61F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7E307-23FC-1FF9-7D81-2AD8EA0E2F37}"/>
                </a:ext>
              </a:extLst>
            </p:cNvPr>
            <p:cNvGrpSpPr/>
            <p:nvPr userDrawn="1"/>
          </p:nvGrpSpPr>
          <p:grpSpPr>
            <a:xfrm>
              <a:off x="1209063" y="971390"/>
              <a:ext cx="225347" cy="193159"/>
              <a:chOff x="1727953" y="1114009"/>
              <a:chExt cx="800080" cy="685799"/>
            </a:xfrm>
            <a:solidFill>
              <a:srgbClr val="9A61F4"/>
            </a:solidFill>
          </p:grpSpPr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8BB7D44-5442-9442-BE91-033463C33FB0}"/>
                  </a:ext>
                </a:extLst>
              </p:cNvPr>
              <p:cNvSpPr/>
              <p:nvPr/>
            </p:nvSpPr>
            <p:spPr>
              <a:xfrm>
                <a:off x="1727953" y="1114009"/>
                <a:ext cx="800080" cy="417509"/>
              </a:xfrm>
              <a:custGeom>
                <a:avLst/>
                <a:gdLst>
                  <a:gd name="connsiteX0" fmla="*/ 400031 w 800080"/>
                  <a:gd name="connsiteY0" fmla="*/ 78581 h 417509"/>
                  <a:gd name="connsiteX1" fmla="*/ 400050 w 800080"/>
                  <a:gd name="connsiteY1" fmla="*/ 78581 h 417509"/>
                  <a:gd name="connsiteX2" fmla="*/ 756837 w 800080"/>
                  <a:gd name="connsiteY2" fmla="*/ 417509 h 417509"/>
                  <a:gd name="connsiteX3" fmla="*/ 800081 w 800080"/>
                  <a:gd name="connsiteY3" fmla="*/ 380552 h 417509"/>
                  <a:gd name="connsiteX4" fmla="*/ 400050 w 800080"/>
                  <a:gd name="connsiteY4" fmla="*/ 0 h 417509"/>
                  <a:gd name="connsiteX5" fmla="*/ 400031 w 800080"/>
                  <a:gd name="connsiteY5" fmla="*/ 0 h 417509"/>
                  <a:gd name="connsiteX6" fmla="*/ 0 w 800080"/>
                  <a:gd name="connsiteY6" fmla="*/ 380552 h 417509"/>
                  <a:gd name="connsiteX7" fmla="*/ 43244 w 800080"/>
                  <a:gd name="connsiteY7" fmla="*/ 417509 h 417509"/>
                  <a:gd name="connsiteX8" fmla="*/ 400031 w 800080"/>
                  <a:gd name="connsiteY8" fmla="*/ 78581 h 41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080" h="417509">
                    <a:moveTo>
                      <a:pt x="400031" y="78581"/>
                    </a:moveTo>
                    <a:lnTo>
                      <a:pt x="400050" y="78581"/>
                    </a:lnTo>
                    <a:lnTo>
                      <a:pt x="756837" y="417509"/>
                    </a:lnTo>
                    <a:lnTo>
                      <a:pt x="800081" y="380552"/>
                    </a:lnTo>
                    <a:lnTo>
                      <a:pt x="400050" y="0"/>
                    </a:lnTo>
                    <a:lnTo>
                      <a:pt x="400031" y="0"/>
                    </a:lnTo>
                    <a:lnTo>
                      <a:pt x="0" y="380552"/>
                    </a:lnTo>
                    <a:lnTo>
                      <a:pt x="43244" y="417509"/>
                    </a:lnTo>
                    <a:lnTo>
                      <a:pt x="400031" y="785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A9D4A54-A392-9C5C-5A2B-BDF1E524CF95}"/>
                  </a:ext>
                </a:extLst>
              </p:cNvPr>
              <p:cNvSpPr/>
              <p:nvPr/>
            </p:nvSpPr>
            <p:spPr>
              <a:xfrm>
                <a:off x="1842234" y="1245130"/>
                <a:ext cx="571499" cy="554678"/>
              </a:xfrm>
              <a:custGeom>
                <a:avLst/>
                <a:gdLst>
                  <a:gd name="connsiteX0" fmla="*/ 0 w 571499"/>
                  <a:gd name="connsiteY0" fmla="*/ 271453 h 554678"/>
                  <a:gd name="connsiteX1" fmla="*/ 0 w 571499"/>
                  <a:gd name="connsiteY1" fmla="*/ 554679 h 554678"/>
                  <a:gd name="connsiteX2" fmla="*/ 228600 w 571499"/>
                  <a:gd name="connsiteY2" fmla="*/ 554679 h 554678"/>
                  <a:gd name="connsiteX3" fmla="*/ 228600 w 571499"/>
                  <a:gd name="connsiteY3" fmla="*/ 316554 h 554678"/>
                  <a:gd name="connsiteX4" fmla="*/ 342900 w 571499"/>
                  <a:gd name="connsiteY4" fmla="*/ 316554 h 554678"/>
                  <a:gd name="connsiteX5" fmla="*/ 342900 w 571499"/>
                  <a:gd name="connsiteY5" fmla="*/ 554679 h 554678"/>
                  <a:gd name="connsiteX6" fmla="*/ 571500 w 571499"/>
                  <a:gd name="connsiteY6" fmla="*/ 554679 h 554678"/>
                  <a:gd name="connsiteX7" fmla="*/ 571500 w 571499"/>
                  <a:gd name="connsiteY7" fmla="*/ 271443 h 554678"/>
                  <a:gd name="connsiteX8" fmla="*/ 285760 w 571499"/>
                  <a:gd name="connsiteY8" fmla="*/ 0 h 554678"/>
                  <a:gd name="connsiteX9" fmla="*/ 0 w 571499"/>
                  <a:gd name="connsiteY9" fmla="*/ 271453 h 55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499" h="554678">
                    <a:moveTo>
                      <a:pt x="0" y="271453"/>
                    </a:moveTo>
                    <a:lnTo>
                      <a:pt x="0" y="554679"/>
                    </a:lnTo>
                    <a:lnTo>
                      <a:pt x="228600" y="554679"/>
                    </a:lnTo>
                    <a:lnTo>
                      <a:pt x="228600" y="316554"/>
                    </a:lnTo>
                    <a:lnTo>
                      <a:pt x="342900" y="316554"/>
                    </a:lnTo>
                    <a:lnTo>
                      <a:pt x="342900" y="554679"/>
                    </a:lnTo>
                    <a:lnTo>
                      <a:pt x="571500" y="554679"/>
                    </a:lnTo>
                    <a:lnTo>
                      <a:pt x="571500" y="271443"/>
                    </a:lnTo>
                    <a:lnTo>
                      <a:pt x="285760" y="0"/>
                    </a:lnTo>
                    <a:lnTo>
                      <a:pt x="0" y="27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31DD19-4FF4-ED28-3716-5B45DF1E37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18163" y="1321771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rgbClr val="BD9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400" b="1" dirty="0">
                <a:solidFill>
                  <a:srgbClr val="BD9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450FA7-8FD5-A7DA-6F55-661833F197AF}"/>
                </a:ext>
              </a:extLst>
            </p:cNvPr>
            <p:cNvSpPr>
              <a:spLocks/>
            </p:cNvSpPr>
            <p:nvPr userDrawn="1"/>
          </p:nvSpPr>
          <p:spPr>
            <a:xfrm>
              <a:off x="115240" y="2911379"/>
              <a:ext cx="1310400" cy="307777"/>
            </a:xfrm>
            <a:prstGeom prst="rect">
              <a:avLst/>
            </a:prstGeom>
            <a:noFill/>
            <a:ln w="952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방안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6F69E30-2BE6-B0EE-1BEB-39773DB537EA}"/>
                </a:ext>
              </a:extLst>
            </p:cNvPr>
            <p:cNvGrpSpPr/>
            <p:nvPr userDrawn="1"/>
          </p:nvGrpSpPr>
          <p:grpSpPr>
            <a:xfrm>
              <a:off x="-6350" y="881673"/>
              <a:ext cx="1553077" cy="2381727"/>
              <a:chOff x="-6350" y="881673"/>
              <a:chExt cx="1553077" cy="238172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8792328-6A45-E34A-FD7A-B44B7408F70D}"/>
                  </a:ext>
                </a:extLst>
              </p:cNvPr>
              <p:cNvGrpSpPr/>
              <p:nvPr userDrawn="1"/>
            </p:nvGrpSpPr>
            <p:grpSpPr>
              <a:xfrm>
                <a:off x="-6350" y="881673"/>
                <a:ext cx="1546727" cy="1985644"/>
                <a:chOff x="0" y="713721"/>
                <a:chExt cx="1546727" cy="1985644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C5B79DF-E9D0-9CE4-5D14-D4D8317DA2AA}"/>
                    </a:ext>
                  </a:extLst>
                </p:cNvPr>
                <p:cNvGrpSpPr/>
                <p:nvPr userDrawn="1"/>
              </p:nvGrpSpPr>
              <p:grpSpPr>
                <a:xfrm>
                  <a:off x="0" y="713721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128D406A-768B-1CE0-554A-0A0A8221B4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07C022E6-1323-1F33-2C85-FB53E7BAA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B2485EDB-92EB-92A2-04D0-B67011095DBA}"/>
                    </a:ext>
                  </a:extLst>
                </p:cNvPr>
                <p:cNvGrpSpPr/>
                <p:nvPr userDrawn="1"/>
              </p:nvGrpSpPr>
              <p:grpSpPr>
                <a:xfrm>
                  <a:off x="0" y="1507630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DD7080C7-99F6-0FEB-3166-AADF7CB669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7462CF9F-C4FA-CE5A-CF08-DA80293630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451018D-6B4E-0271-B5E0-7457EBC8190C}"/>
                    </a:ext>
                  </a:extLst>
                </p:cNvPr>
                <p:cNvGrpSpPr/>
                <p:nvPr userDrawn="1"/>
              </p:nvGrpSpPr>
              <p:grpSpPr>
                <a:xfrm>
                  <a:off x="0" y="2301539"/>
                  <a:ext cx="1546727" cy="397826"/>
                  <a:chOff x="1609635" y="746670"/>
                  <a:chExt cx="1546727" cy="397826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536911B7-C4B7-5239-EC1C-8A197072F2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746670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216CF9C2-2254-0C85-8C47-4B2D2A226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1609635" y="1144496"/>
                    <a:ext cx="1546727" cy="0"/>
                  </a:xfrm>
                  <a:prstGeom prst="line">
                    <a:avLst/>
                  </a:prstGeom>
                  <a:ln w="31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7E9093E-BAB6-8773-353B-8D3BE372F7B7}"/>
                  </a:ext>
                </a:extLst>
              </p:cNvPr>
              <p:cNvCxnSpPr/>
              <p:nvPr userDrawn="1"/>
            </p:nvCxnSpPr>
            <p:spPr>
              <a:xfrm>
                <a:off x="0" y="3263400"/>
                <a:ext cx="154672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721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ED898-EC36-7748-99D3-17D6E78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B20F-086C-5FFB-A706-762A9AB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8270-5637-98EC-EA1A-81383D99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8B29-D194-45C5-8880-D13C3BA0AD47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4520F-CE2E-77CC-A6BA-3CC26BC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BDF4F-6DC5-6DE6-2281-CFC48A56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6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EF13-67F3-5218-AC03-8F67A07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B2E27-B4B3-1758-8BEC-0B0F9C4B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9FB90-8A11-521C-8C09-7CAE0C35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882F5-33B2-525D-BF91-A6E0FD93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2E55-0D4C-4810-9D04-994D62B426E5}" type="datetime1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AA8B9-B7CC-96D3-CF78-95F57C6E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655FB-BCAD-4E66-6A9F-AE3BDF84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ABF26-2481-4A4F-AAAF-44C32675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4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16FD9-A24D-4AD7-2817-E704C047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064B5-1FBB-D1E6-662F-8F8D51F1B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C3125-44E0-AA96-3C0F-C9A0CED6B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D5B2A7-FF3C-403F-A08B-A3E8580CCEA4}" type="datetime1">
              <a:rPr lang="ko-KR" altLang="en-US" smtClean="0"/>
              <a:pPr/>
              <a:t>2024-08-09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178EA-67AF-6F7D-99C3-68E3BC5EE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497A-62F2-EEC6-1419-90E1FCB1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3ABF26-2481-4A4F-AAAF-44C326750F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2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5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6.jpg"/><Relationship Id="rId7" Type="http://schemas.openxmlformats.org/officeDocument/2006/relationships/slide" Target="slide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2.xml"/><Relationship Id="rId4" Type="http://schemas.openxmlformats.org/officeDocument/2006/relationships/slide" Target="slide3.xml"/><Relationship Id="rId9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7.png"/><Relationship Id="rId7" Type="http://schemas.openxmlformats.org/officeDocument/2006/relationships/slide" Target="slide3.xml"/><Relationship Id="rId12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slide" Target="slide1.xml"/><Relationship Id="rId5" Type="http://schemas.openxmlformats.org/officeDocument/2006/relationships/image" Target="../media/image29.png"/><Relationship Id="rId10" Type="http://schemas.openxmlformats.org/officeDocument/2006/relationships/slide" Target="slide13.xml"/><Relationship Id="rId4" Type="http://schemas.openxmlformats.org/officeDocument/2006/relationships/image" Target="../media/image28.png"/><Relationship Id="rId9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slide" Target="slide1.xml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12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gif"/><Relationship Id="rId11" Type="http://schemas.openxmlformats.org/officeDocument/2006/relationships/slide" Target="slide7.xml"/><Relationship Id="rId5" Type="http://schemas.openxmlformats.org/officeDocument/2006/relationships/image" Target="../media/image33.gif"/><Relationship Id="rId10" Type="http://schemas.openxmlformats.org/officeDocument/2006/relationships/slide" Target="slide2.xml"/><Relationship Id="rId4" Type="http://schemas.openxmlformats.org/officeDocument/2006/relationships/image" Target="../media/image32.gif"/><Relationship Id="rId9" Type="http://schemas.openxmlformats.org/officeDocument/2006/relationships/slide" Target="slide3.xml"/><Relationship Id="rId1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slide" Target="slide3.xml"/><Relationship Id="rId18" Type="http://schemas.openxmlformats.org/officeDocument/2006/relationships/slide" Target="slide17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notesSlide" Target="../notesSlides/notesSlide10.xml"/><Relationship Id="rId16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38.jpg"/><Relationship Id="rId15" Type="http://schemas.openxmlformats.org/officeDocument/2006/relationships/slide" Target="slide7.xml"/><Relationship Id="rId10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36.gif"/><Relationship Id="rId1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7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gif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13" Type="http://schemas.openxmlformats.org/officeDocument/2006/relationships/image" Target="../media/image74.gif"/><Relationship Id="rId3" Type="http://schemas.openxmlformats.org/officeDocument/2006/relationships/image" Target="../media/image65.png"/><Relationship Id="rId7" Type="http://schemas.openxmlformats.org/officeDocument/2006/relationships/image" Target="../media/image68.gif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2.jpe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gif"/><Relationship Id="rId4" Type="http://schemas.openxmlformats.org/officeDocument/2006/relationships/image" Target="../media/image66.png"/><Relationship Id="rId9" Type="http://schemas.openxmlformats.org/officeDocument/2006/relationships/image" Target="../media/image70.gif"/><Relationship Id="rId14" Type="http://schemas.openxmlformats.org/officeDocument/2006/relationships/image" Target="../media/image7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microsoft.com/office/2007/relationships/hdphoto" Target="../media/hdphoto1.wdp"/><Relationship Id="rId5" Type="http://schemas.openxmlformats.org/officeDocument/2006/relationships/slide" Target="slide2.xml"/><Relationship Id="rId10" Type="http://schemas.openxmlformats.org/officeDocument/2006/relationships/image" Target="../media/image5.png"/><Relationship Id="rId4" Type="http://schemas.openxmlformats.org/officeDocument/2006/relationships/slide" Target="slide3.xml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5.gif"/><Relationship Id="rId3" Type="http://schemas.openxmlformats.org/officeDocument/2006/relationships/image" Target="../media/image78.gif"/><Relationship Id="rId7" Type="http://schemas.openxmlformats.org/officeDocument/2006/relationships/image" Target="../media/image80.gif"/><Relationship Id="rId12" Type="http://schemas.openxmlformats.org/officeDocument/2006/relationships/image" Target="../media/image8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gif"/><Relationship Id="rId11" Type="http://schemas.openxmlformats.org/officeDocument/2006/relationships/image" Target="../media/image15.png"/><Relationship Id="rId5" Type="http://schemas.openxmlformats.org/officeDocument/2006/relationships/image" Target="../media/image31.png"/><Relationship Id="rId10" Type="http://schemas.openxmlformats.org/officeDocument/2006/relationships/image" Target="../media/image83.png"/><Relationship Id="rId4" Type="http://schemas.openxmlformats.org/officeDocument/2006/relationships/image" Target="../media/image79.gif"/><Relationship Id="rId9" Type="http://schemas.openxmlformats.org/officeDocument/2006/relationships/image" Target="../media/image8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11" Type="http://schemas.openxmlformats.org/officeDocument/2006/relationships/slide" Target="slide17.xml"/><Relationship Id="rId5" Type="http://schemas.openxmlformats.org/officeDocument/2006/relationships/image" Target="../media/image7.gif"/><Relationship Id="rId10" Type="http://schemas.openxmlformats.org/officeDocument/2006/relationships/slide" Target="slide1.xml"/><Relationship Id="rId4" Type="http://schemas.openxmlformats.org/officeDocument/2006/relationships/image" Target="../media/image6.gif"/><Relationship Id="rId9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11" Type="http://schemas.openxmlformats.org/officeDocument/2006/relationships/image" Target="../media/image95.gif"/><Relationship Id="rId5" Type="http://schemas.openxmlformats.org/officeDocument/2006/relationships/image" Target="../media/image89.jpeg"/><Relationship Id="rId10" Type="http://schemas.openxmlformats.org/officeDocument/2006/relationships/image" Target="../media/image94.png"/><Relationship Id="rId4" Type="http://schemas.openxmlformats.org/officeDocument/2006/relationships/image" Target="../media/image88.gif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91.gi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87.png"/><Relationship Id="rId5" Type="http://schemas.openxmlformats.org/officeDocument/2006/relationships/image" Target="../media/image97.png"/><Relationship Id="rId10" Type="http://schemas.openxmlformats.org/officeDocument/2006/relationships/image" Target="../media/image98.gif"/><Relationship Id="rId4" Type="http://schemas.openxmlformats.org/officeDocument/2006/relationships/image" Target="../media/image96.gif"/><Relationship Id="rId9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gif"/><Relationship Id="rId11" Type="http://schemas.openxmlformats.org/officeDocument/2006/relationships/slide" Target="slide17.xml"/><Relationship Id="rId5" Type="http://schemas.openxmlformats.org/officeDocument/2006/relationships/image" Target="../media/image10.gif"/><Relationship Id="rId10" Type="http://schemas.openxmlformats.org/officeDocument/2006/relationships/slide" Target="slide1.xml"/><Relationship Id="rId4" Type="http://schemas.openxmlformats.org/officeDocument/2006/relationships/image" Target="../media/image9.gif"/><Relationship Id="rId9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13.gif"/><Relationship Id="rId10" Type="http://schemas.openxmlformats.org/officeDocument/2006/relationships/slide" Target="slide17.xml"/><Relationship Id="rId4" Type="http://schemas.openxmlformats.org/officeDocument/2006/relationships/image" Target="../media/image12.gif"/><Relationship Id="rId9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7.xml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slide" Target="slid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slide" Target="slide13.xml"/><Relationship Id="rId5" Type="http://schemas.openxmlformats.org/officeDocument/2006/relationships/image" Target="../media/image15.pn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13.xm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5" Type="http://schemas.openxmlformats.org/officeDocument/2006/relationships/slide" Target="slide17.xml"/><Relationship Id="rId10" Type="http://schemas.openxmlformats.org/officeDocument/2006/relationships/slide" Target="slide3.xml"/><Relationship Id="rId4" Type="http://schemas.openxmlformats.org/officeDocument/2006/relationships/image" Target="../media/image20.png"/><Relationship Id="rId9" Type="http://schemas.openxmlformats.org/officeDocument/2006/relationships/image" Target="../media/image14.png"/><Relationship Id="rId1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3.xml"/><Relationship Id="rId7" Type="http://schemas.openxmlformats.org/officeDocument/2006/relationships/slide" Target="slide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23E671DE-7717-C392-FF6E-8B5EEF6D10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1394393" y="0"/>
            <a:ext cx="548642" cy="545975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제목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773BE-F65B-8104-E033-B11F650D55A2}"/>
              </a:ext>
            </a:extLst>
          </p:cNvPr>
          <p:cNvSpPr txBox="1"/>
          <p:nvPr/>
        </p:nvSpPr>
        <p:spPr>
          <a:xfrm>
            <a:off x="3007986" y="3667060"/>
            <a:ext cx="61760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클래스 역기획서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AAF7E-DF25-2684-91D2-F9951D325CE6}"/>
              </a:ext>
            </a:extLst>
          </p:cNvPr>
          <p:cNvSpPr txBox="1"/>
          <p:nvPr/>
        </p:nvSpPr>
        <p:spPr>
          <a:xfrm>
            <a:off x="2997705" y="4320227"/>
            <a:ext cx="619658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DAEAFC-900A-89D9-BD9A-DD441E3C9D6D}"/>
              </a:ext>
            </a:extLst>
          </p:cNvPr>
          <p:cNvCxnSpPr>
            <a:cxnSpLocks/>
          </p:cNvCxnSpPr>
          <p:nvPr/>
        </p:nvCxnSpPr>
        <p:spPr>
          <a:xfrm>
            <a:off x="3127248" y="3429000"/>
            <a:ext cx="6192776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8B0B9A-457F-4870-BF06-4F588CF34262}"/>
              </a:ext>
            </a:extLst>
          </p:cNvPr>
          <p:cNvSpPr txBox="1"/>
          <p:nvPr/>
        </p:nvSpPr>
        <p:spPr>
          <a:xfrm>
            <a:off x="10253473" y="6116429"/>
            <a:ext cx="1938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홍 진 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A82F744-533E-E35F-FE1D-04717F56FF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37" r="-1"/>
          <a:stretch/>
        </p:blipFill>
        <p:spPr>
          <a:xfrm>
            <a:off x="3007986" y="1739677"/>
            <a:ext cx="6165745" cy="15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 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스탠스 변경 효과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DE96432F-5B08-7546-3DC1-57C89239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52536"/>
              </p:ext>
            </p:extLst>
          </p:nvPr>
        </p:nvGraphicFramePr>
        <p:xfrm>
          <a:off x="2962656" y="772531"/>
          <a:ext cx="8010144" cy="113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865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810149">
                  <a:extLst>
                    <a:ext uri="{9D8B030D-6E8A-4147-A177-3AD203B41FA5}">
                      <a16:colId xmlns:a16="http://schemas.microsoft.com/office/drawing/2014/main" val="1355836021"/>
                    </a:ext>
                  </a:extLst>
                </a:gridCol>
                <a:gridCol w="3798403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1915072">
                  <a:extLst>
                    <a:ext uri="{9D8B030D-6E8A-4147-A177-3AD203B41FA5}">
                      <a16:colId xmlns:a16="http://schemas.microsoft.com/office/drawing/2014/main" val="359730408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CA58E-0A5E-E4AC-1E03-B469C656A17D}"/>
              </a:ext>
            </a:extLst>
          </p:cNvPr>
          <p:cNvSpPr/>
          <p:nvPr/>
        </p:nvSpPr>
        <p:spPr>
          <a:xfrm>
            <a:off x="2962656" y="2151588"/>
            <a:ext cx="8010144" cy="30842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D2E206-BE00-AC76-2D1E-86546721186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208384" y="2439588"/>
            <a:ext cx="77644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02FE3-154B-44FC-067C-9B0506C7C29B}"/>
              </a:ext>
            </a:extLst>
          </p:cNvPr>
          <p:cNvSpPr txBox="1"/>
          <p:nvPr/>
        </p:nvSpPr>
        <p:spPr>
          <a:xfrm>
            <a:off x="2962656" y="2151588"/>
            <a:ext cx="491455" cy="2880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3E5E34-EA03-9CDE-06D3-C2427E730A14}"/>
              </a:ext>
            </a:extLst>
          </p:cNvPr>
          <p:cNvGrpSpPr/>
          <p:nvPr/>
        </p:nvGrpSpPr>
        <p:grpSpPr>
          <a:xfrm>
            <a:off x="4399705" y="2533869"/>
            <a:ext cx="5136046" cy="2636661"/>
            <a:chOff x="4397790" y="2533870"/>
            <a:chExt cx="4565139" cy="2343578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B31A9A2-2EB5-1F64-A2C9-48A40917FBD0}"/>
                </a:ext>
              </a:extLst>
            </p:cNvPr>
            <p:cNvGrpSpPr/>
            <p:nvPr/>
          </p:nvGrpSpPr>
          <p:grpSpPr>
            <a:xfrm>
              <a:off x="4397790" y="2533870"/>
              <a:ext cx="1814326" cy="2343578"/>
              <a:chOff x="4397790" y="2533870"/>
              <a:chExt cx="1814326" cy="234357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5C2F849-ADE9-4EC8-F987-A09F23D567C7}"/>
                  </a:ext>
                </a:extLst>
              </p:cNvPr>
              <p:cNvSpPr/>
              <p:nvPr/>
            </p:nvSpPr>
            <p:spPr>
              <a:xfrm>
                <a:off x="4397790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E255284-B84D-C8B5-3697-78B7D6ABAE4E}"/>
                  </a:ext>
                </a:extLst>
              </p:cNvPr>
              <p:cNvGrpSpPr/>
              <p:nvPr/>
            </p:nvGrpSpPr>
            <p:grpSpPr>
              <a:xfrm>
                <a:off x="4548499" y="2537045"/>
                <a:ext cx="1443942" cy="2340403"/>
                <a:chOff x="8424059" y="1833572"/>
                <a:chExt cx="1177770" cy="1908979"/>
              </a:xfrm>
            </p:grpSpPr>
            <p:pic>
              <p:nvPicPr>
                <p:cNvPr id="12" name="그림 11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2D5369EC-2890-A090-59B9-A68BED9C6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981" t="2628" r="15390" b="75776"/>
                <a:stretch/>
              </p:blipFill>
              <p:spPr>
                <a:xfrm flipV="1">
                  <a:off x="8424059" y="3287422"/>
                  <a:ext cx="1177770" cy="455129"/>
                </a:xfrm>
                <a:prstGeom prst="rect">
                  <a:avLst/>
                </a:prstGeom>
              </p:spPr>
            </p:pic>
            <p:pic>
              <p:nvPicPr>
                <p:cNvPr id="10" name="그림 9" descr="무척추 동물, 생물 발광, 해양 무척추 동물, 해파리이(가) 표시된 사진&#10;&#10;자동 생성된 설명">
                  <a:extLst>
                    <a:ext uri="{FF2B5EF4-FFF2-40B4-BE49-F238E27FC236}">
                      <a16:creationId xmlns:a16="http://schemas.microsoft.com/office/drawing/2014/main" id="{9A56151D-B0C0-F19D-7212-43930732D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05" t="34118" r="37896" b="2449"/>
                <a:stretch/>
              </p:blipFill>
              <p:spPr>
                <a:xfrm flipV="1">
                  <a:off x="8586225" y="1833572"/>
                  <a:ext cx="853439" cy="1604372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2BA47A-300F-3765-CBA4-11FE70796DA1}"/>
                  </a:ext>
                </a:extLst>
              </p:cNvPr>
              <p:cNvSpPr txBox="1"/>
              <p:nvPr/>
            </p:nvSpPr>
            <p:spPr>
              <a:xfrm>
                <a:off x="4397790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ED0690F-4ABC-FE6B-7FA8-3F837304EA4B}"/>
                </a:ext>
              </a:extLst>
            </p:cNvPr>
            <p:cNvGrpSpPr/>
            <p:nvPr/>
          </p:nvGrpSpPr>
          <p:grpSpPr>
            <a:xfrm>
              <a:off x="7148603" y="2533870"/>
              <a:ext cx="1814326" cy="2315754"/>
              <a:chOff x="7148603" y="2533870"/>
              <a:chExt cx="1814326" cy="231575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83B3912-3FF5-E741-EE0D-11DBD3E45C3C}"/>
                  </a:ext>
                </a:extLst>
              </p:cNvPr>
              <p:cNvSpPr/>
              <p:nvPr/>
            </p:nvSpPr>
            <p:spPr>
              <a:xfrm>
                <a:off x="7148603" y="2534682"/>
                <a:ext cx="1814326" cy="2314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" name="그림 6" descr="아니메, CG 아트워크, 만화 영화, 소설이(가) 표시된 사진&#10;&#10;자동 생성된 설명">
                <a:extLst>
                  <a:ext uri="{FF2B5EF4-FFF2-40B4-BE49-F238E27FC236}">
                    <a16:creationId xmlns:a16="http://schemas.microsoft.com/office/drawing/2014/main" id="{C7508911-D690-2AB3-8469-997E44D22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92" t="5008" r="35802"/>
              <a:stretch/>
            </p:blipFill>
            <p:spPr>
              <a:xfrm>
                <a:off x="7502824" y="2549000"/>
                <a:ext cx="1096041" cy="228945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47B00-139D-0518-23D9-04FE4477A9B0}"/>
                  </a:ext>
                </a:extLst>
              </p:cNvPr>
              <p:cNvSpPr txBox="1"/>
              <p:nvPr/>
            </p:nvSpPr>
            <p:spPr>
              <a:xfrm>
                <a:off x="7148603" y="25338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15C067-1D4C-1A21-B894-68BE22D20C15}"/>
              </a:ext>
            </a:extLst>
          </p:cNvPr>
          <p:cNvSpPr/>
          <p:nvPr/>
        </p:nvSpPr>
        <p:spPr>
          <a:xfrm>
            <a:off x="2962656" y="5235869"/>
            <a:ext cx="8010144" cy="1338548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7A4D67-DE04-CC9D-C221-7F5F374DB43E}"/>
              </a:ext>
            </a:extLst>
          </p:cNvPr>
          <p:cNvGrpSpPr/>
          <p:nvPr/>
        </p:nvGrpSpPr>
        <p:grpSpPr>
          <a:xfrm>
            <a:off x="4670794" y="5861886"/>
            <a:ext cx="5073281" cy="496344"/>
            <a:chOff x="4397790" y="5359596"/>
            <a:chExt cx="5073281" cy="4963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300D0E-41D6-E7DE-0DCD-C7D9660AE1B0}"/>
                </a:ext>
              </a:extLst>
            </p:cNvPr>
            <p:cNvSpPr txBox="1"/>
            <p:nvPr/>
          </p:nvSpPr>
          <p:spPr>
            <a:xfrm>
              <a:off x="4397790" y="536948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0D9D11-CE38-B098-65E7-AD5DF435ECD0}"/>
                </a:ext>
              </a:extLst>
            </p:cNvPr>
            <p:cNvSpPr txBox="1"/>
            <p:nvPr/>
          </p:nvSpPr>
          <p:spPr>
            <a:xfrm>
              <a:off x="4397790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B63AAB-9987-366B-DC4B-805439BE6D8D}"/>
                </a:ext>
              </a:extLst>
            </p:cNvPr>
            <p:cNvSpPr/>
            <p:nvPr/>
          </p:nvSpPr>
          <p:spPr>
            <a:xfrm>
              <a:off x="4711641" y="5359596"/>
              <a:ext cx="4759430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에너지가 캐릭터의 발 밑에서 원형으로 퍼져 나가며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따라 상승합니다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FFA8C8-154B-F6D9-CBC6-E6C58AF0FD84}"/>
                </a:ext>
              </a:extLst>
            </p:cNvPr>
            <p:cNvSpPr/>
            <p:nvPr/>
          </p:nvSpPr>
          <p:spPr>
            <a:xfrm>
              <a:off x="4898211" y="5702052"/>
              <a:ext cx="4058129" cy="15388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동시에 캐릭터의 몸 주변에 약간의 전류가 흐릅니다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60688F-9B6F-8A0A-1DEB-20EF24D99075}"/>
                </a:ext>
              </a:extLst>
            </p:cNvPr>
            <p:cNvSpPr txBox="1"/>
            <p:nvPr/>
          </p:nvSpPr>
          <p:spPr>
            <a:xfrm>
              <a:off x="4723731" y="5697964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79DF5D-5095-F017-1A3A-BACA93313F3D}"/>
              </a:ext>
            </a:extLst>
          </p:cNvPr>
          <p:cNvGrpSpPr/>
          <p:nvPr/>
        </p:nvGrpSpPr>
        <p:grpSpPr>
          <a:xfrm>
            <a:off x="5409191" y="5345739"/>
            <a:ext cx="3117074" cy="389862"/>
            <a:chOff x="4908383" y="4533780"/>
            <a:chExt cx="3117074" cy="3898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0F3655-892D-4A2D-7CF0-45981C0B6357}"/>
                </a:ext>
              </a:extLst>
            </p:cNvPr>
            <p:cNvSpPr txBox="1"/>
            <p:nvPr/>
          </p:nvSpPr>
          <p:spPr>
            <a:xfrm>
              <a:off x="4908383" y="4800531"/>
              <a:ext cx="3117074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marL="0" indent="0" algn="ctr" latinLnBrk="1">
                <a:buNone/>
              </a:pP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효과의 이펙트는 색깔만 다릅니다</a:t>
              </a:r>
              <a:r>
                <a:rPr lang="en-US" altLang="ko-KR" sz="8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4489238-17BE-9D68-DC75-01C27031B380}"/>
                </a:ext>
              </a:extLst>
            </p:cNvPr>
            <p:cNvGrpSpPr/>
            <p:nvPr/>
          </p:nvGrpSpPr>
          <p:grpSpPr>
            <a:xfrm>
              <a:off x="4957629" y="4533780"/>
              <a:ext cx="3018220" cy="216000"/>
              <a:chOff x="4882074" y="5787342"/>
              <a:chExt cx="3018220" cy="216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D3266-12E3-5861-7E33-0292DCF4AD1E}"/>
                  </a:ext>
                </a:extLst>
              </p:cNvPr>
              <p:cNvSpPr txBox="1"/>
              <p:nvPr/>
            </p:nvSpPr>
            <p:spPr>
              <a:xfrm>
                <a:off x="4882074" y="5787342"/>
                <a:ext cx="1450882" cy="216000"/>
              </a:xfrm>
              <a:prstGeom prst="rect">
                <a:avLst/>
              </a:prstGeom>
              <a:solidFill>
                <a:srgbClr val="91F9F7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파란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BB4215-A953-AEF2-4C3F-8562D8A2815C}"/>
                  </a:ext>
                </a:extLst>
              </p:cNvPr>
              <p:cNvSpPr txBox="1"/>
              <p:nvPr/>
            </p:nvSpPr>
            <p:spPr>
              <a:xfrm>
                <a:off x="6514229" y="5787342"/>
                <a:ext cx="1386065" cy="216000"/>
              </a:xfrm>
              <a:prstGeom prst="rect">
                <a:avLst/>
              </a:prstGeom>
              <a:solidFill>
                <a:srgbClr val="FF8B8B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</a:t>
                </a:r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에너지</a:t>
                </a:r>
                <a:endParaRPr lang="en-US" altLang="ko-KR" sz="10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77A969-73B8-FF3C-96BD-293D2AF30414}"/>
              </a:ext>
            </a:extLst>
          </p:cNvPr>
          <p:cNvSpPr txBox="1"/>
          <p:nvPr/>
        </p:nvSpPr>
        <p:spPr>
          <a:xfrm>
            <a:off x="3608086" y="2215861"/>
            <a:ext cx="4107163" cy="15388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indent="0" latinLnBrk="1">
              <a:buNone/>
            </a:pP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몸에 에너지의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흐름이 형상화 됩니다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D25770-D815-41EB-BBFE-9AEBE8990F50}"/>
              </a:ext>
            </a:extLst>
          </p:cNvPr>
          <p:cNvGrpSpPr/>
          <p:nvPr/>
        </p:nvGrpSpPr>
        <p:grpSpPr>
          <a:xfrm>
            <a:off x="1753694" y="364907"/>
            <a:ext cx="5547218" cy="297482"/>
            <a:chOff x="1753694" y="364907"/>
            <a:chExt cx="5547218" cy="2974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442991-92C3-BC66-C88F-1D941A0663F3}"/>
                </a:ext>
              </a:extLst>
            </p:cNvPr>
            <p:cNvSpPr txBox="1"/>
            <p:nvPr/>
          </p:nvSpPr>
          <p:spPr>
            <a:xfrm>
              <a:off x="1753694" y="364907"/>
              <a:ext cx="1192705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C48834-7A91-5E98-E133-8A8CA116512B}"/>
                </a:ext>
              </a:extLst>
            </p:cNvPr>
            <p:cNvSpPr txBox="1"/>
            <p:nvPr/>
          </p:nvSpPr>
          <p:spPr>
            <a:xfrm>
              <a:off x="3100143" y="464709"/>
              <a:ext cx="4200769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스탠스를 변경할 때 일정 시간 동안 버프 효과가 생깁니다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D69B50-723D-0542-D90E-716D22B8FF3B}"/>
                </a:ext>
              </a:extLst>
            </p:cNvPr>
            <p:cNvCxnSpPr>
              <a:cxnSpLocks/>
            </p:cNvCxnSpPr>
            <p:nvPr/>
          </p:nvCxnSpPr>
          <p:spPr>
            <a:xfrm>
              <a:off x="3100144" y="662389"/>
              <a:ext cx="333745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A326B354-7A77-7369-6D88-D1A93DC317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F313C739-84E5-98D4-FA76-BC863F3D32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33EE79CC-7896-9DE2-DBA7-229AB59A92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9F12A57F-F462-93B8-16D4-E97D6B5DBC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8" action="ppaction://hlinksldjump" tooltip="&lt;홈&gt; 보기"/>
            <a:extLst>
              <a:ext uri="{FF2B5EF4-FFF2-40B4-BE49-F238E27FC236}">
                <a16:creationId xmlns:a16="http://schemas.microsoft.com/office/drawing/2014/main" id="{4F5924DC-88FF-BA06-F4A2-F629D4ACDE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BA446942-50CE-98E0-C8F8-C08C4640E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hlinkClick r:id="" action="ppaction://noaction"/>
            <a:extLst>
              <a:ext uri="{FF2B5EF4-FFF2-40B4-BE49-F238E27FC236}">
                <a16:creationId xmlns:a16="http://schemas.microsoft.com/office/drawing/2014/main" id="{31066BD4-1E07-17A3-56EF-126F23563E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7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09C-1A35-A650-8F1A-B14962339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391A66B-4B98-9C74-FE5A-56348BFE0C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직업 각인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절정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CC067-8AD9-B099-D075-83AB919E2DFA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130DC1-CB1F-AAF1-2FA9-5EBE933FC2E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C4EF1-59F4-AA81-6C57-486831E3D57D}"/>
              </a:ext>
            </a:extLst>
          </p:cNvPr>
          <p:cNvSpPr txBox="1"/>
          <p:nvPr/>
        </p:nvSpPr>
        <p:spPr>
          <a:xfrm>
            <a:off x="1753696" y="707211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A52390-8D83-291A-7EC7-5796D9406E66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F8468E-3CFE-00C5-4F7D-5967AFB1825D}"/>
              </a:ext>
            </a:extLst>
          </p:cNvPr>
          <p:cNvSpPr txBox="1"/>
          <p:nvPr/>
        </p:nvSpPr>
        <p:spPr>
          <a:xfrm>
            <a:off x="1753696" y="1207198"/>
            <a:ext cx="553196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스탠스를 자유롭게 변경하며 다양한 전투 상황에 대처할 수 있는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A30FC91-2EA3-1175-6D80-3997E884A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86355"/>
              </p:ext>
            </p:extLst>
          </p:nvPr>
        </p:nvGraphicFramePr>
        <p:xfrm>
          <a:off x="1753696" y="1499900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전환할 때 획득하는 난무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효과에 추가로 반대 스탠스 효과의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획득합니다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EBFCD3E-B247-F875-3012-53380B197982}"/>
              </a:ext>
            </a:extLst>
          </p:cNvPr>
          <p:cNvSpPr txBox="1"/>
          <p:nvPr/>
        </p:nvSpPr>
        <p:spPr>
          <a:xfrm>
            <a:off x="3395741" y="3052269"/>
            <a:ext cx="526907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‘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절정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각인을 활성화 하더라도 스탠스 변경 효과의 지속시간과 이펙트는 바뀌지 않습니다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BCD16-AC80-53C4-2679-DD61B3011802}"/>
              </a:ext>
            </a:extLst>
          </p:cNvPr>
          <p:cNvSpPr txBox="1"/>
          <p:nvPr/>
        </p:nvSpPr>
        <p:spPr>
          <a:xfrm>
            <a:off x="1753696" y="3786517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54299B-4AA7-77BB-6493-44D94D1F4EBA}"/>
              </a:ext>
            </a:extLst>
          </p:cNvPr>
          <p:cNvCxnSpPr>
            <a:cxnSpLocks/>
          </p:cNvCxnSpPr>
          <p:nvPr/>
        </p:nvCxnSpPr>
        <p:spPr>
          <a:xfrm>
            <a:off x="1753696" y="4048413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A6BD68-8C86-8FBE-961A-D0CF62488913}"/>
              </a:ext>
            </a:extLst>
          </p:cNvPr>
          <p:cNvSpPr txBox="1"/>
          <p:nvPr/>
        </p:nvSpPr>
        <p:spPr>
          <a:xfrm>
            <a:off x="1753696" y="4286503"/>
            <a:ext cx="360836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각인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빠르게 주변의 적을 휘몰아치는 각인입니다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96CC65-5BFF-AA71-31C6-700C1D311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34140"/>
              </p:ext>
            </p:extLst>
          </p:nvPr>
        </p:nvGraphicFramePr>
        <p:xfrm>
          <a:off x="1753696" y="4580045"/>
          <a:ext cx="7599600" cy="1518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3254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58634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163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 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(15)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스킬의 피해량이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획득량이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24399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647EF3-6BF4-5259-8AF2-399BB809B93C}"/>
              </a:ext>
            </a:extLst>
          </p:cNvPr>
          <p:cNvGrpSpPr/>
          <p:nvPr/>
        </p:nvGrpSpPr>
        <p:grpSpPr>
          <a:xfrm>
            <a:off x="9596809" y="4868634"/>
            <a:ext cx="849295" cy="1090085"/>
            <a:chOff x="9596809" y="4834073"/>
            <a:chExt cx="849295" cy="1090085"/>
          </a:xfrm>
        </p:grpSpPr>
        <p:pic>
          <p:nvPicPr>
            <p:cNvPr id="2" name="그림 1" descr="만화 영화, 흐릿한, 사람이(가) 표시된 사진&#10;&#10;자동 생성된 설명">
              <a:extLst>
                <a:ext uri="{FF2B5EF4-FFF2-40B4-BE49-F238E27FC236}">
                  <a16:creationId xmlns:a16="http://schemas.microsoft.com/office/drawing/2014/main" id="{20889BDA-4331-870F-C821-81E7269E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4834073"/>
              <a:ext cx="812698" cy="812698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C31725-2EE7-5EF2-F900-174DB8106F72}"/>
                </a:ext>
              </a:extLst>
            </p:cNvPr>
            <p:cNvGrpSpPr/>
            <p:nvPr/>
          </p:nvGrpSpPr>
          <p:grpSpPr>
            <a:xfrm>
              <a:off x="9596809" y="5785659"/>
              <a:ext cx="849295" cy="138499"/>
              <a:chOff x="1958598" y="4372430"/>
              <a:chExt cx="849295" cy="1384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CF880B-F9BA-29FB-B8EA-72A199BA3C60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절제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3273CD0F-CF37-24A5-ED43-24BEFFD4ECC8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4FF554-EE64-0311-E113-D7761EA9A79E}"/>
              </a:ext>
            </a:extLst>
          </p:cNvPr>
          <p:cNvGrpSpPr/>
          <p:nvPr/>
        </p:nvGrpSpPr>
        <p:grpSpPr>
          <a:xfrm>
            <a:off x="9550585" y="1255034"/>
            <a:ext cx="2352974" cy="2454655"/>
            <a:chOff x="9550585" y="1255034"/>
            <a:chExt cx="2352974" cy="2454655"/>
          </a:xfrm>
        </p:grpSpPr>
        <p:pic>
          <p:nvPicPr>
            <p:cNvPr id="3" name="그림 2" descr="댄스, 흐릿한, 호박, 예술이(가) 표시된 사진&#10;&#10;자동 생성된 설명">
              <a:extLst>
                <a:ext uri="{FF2B5EF4-FFF2-40B4-BE49-F238E27FC236}">
                  <a16:creationId xmlns:a16="http://schemas.microsoft.com/office/drawing/2014/main" id="{9CAB1000-2619-81D2-980C-B4008007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88" y="1255034"/>
              <a:ext cx="812698" cy="8126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7AA0F-AEFC-861B-4858-D4A62FB1DC88}"/>
                </a:ext>
              </a:extLst>
            </p:cNvPr>
            <p:cNvGrpSpPr/>
            <p:nvPr/>
          </p:nvGrpSpPr>
          <p:grpSpPr>
            <a:xfrm>
              <a:off x="9596809" y="2206620"/>
              <a:ext cx="849295" cy="138499"/>
              <a:chOff x="1958598" y="4372430"/>
              <a:chExt cx="849295" cy="13849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D09D69-C2A6-CC73-33C0-A38DC3C0E65F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6812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절정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 </a:t>
                </a: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아이콘</a:t>
                </a: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92D8833D-A8AE-1C97-DA75-529DCD3AB55A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A30235-583B-5699-A279-2AC5DC2CC7D9}"/>
                </a:ext>
              </a:extLst>
            </p:cNvPr>
            <p:cNvGrpSpPr/>
            <p:nvPr/>
          </p:nvGrpSpPr>
          <p:grpSpPr>
            <a:xfrm>
              <a:off x="9550585" y="2601732"/>
              <a:ext cx="969524" cy="1085195"/>
              <a:chOff x="9635992" y="2412260"/>
              <a:chExt cx="969524" cy="1085195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356917F-4E77-64F0-0967-D24C53966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518" t="30474" r="66069" b="41553"/>
              <a:stretch/>
            </p:blipFill>
            <p:spPr>
              <a:xfrm>
                <a:off x="9701927" y="2412260"/>
                <a:ext cx="811118" cy="761646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DD1276-F50D-97B6-E4E7-6052BF731B80}"/>
                  </a:ext>
                </a:extLst>
              </p:cNvPr>
              <p:cNvGrpSpPr/>
              <p:nvPr/>
            </p:nvGrpSpPr>
            <p:grpSpPr>
              <a:xfrm>
                <a:off x="9635992" y="3220456"/>
                <a:ext cx="969524" cy="276999"/>
                <a:chOff x="1958598" y="4303180"/>
                <a:chExt cx="969524" cy="27699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D9FC48-6360-E4AF-10B3-120A1FD6295A}"/>
                    </a:ext>
                  </a:extLst>
                </p:cNvPr>
                <p:cNvSpPr txBox="1"/>
                <p:nvPr/>
              </p:nvSpPr>
              <p:spPr>
                <a:xfrm>
                  <a:off x="2136239" y="4303180"/>
                  <a:ext cx="7918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난무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495AFFAE-AAED-CB9A-7876-F28C9A504C69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1233D6-D66A-6AF4-1418-69AE148805BC}"/>
                </a:ext>
              </a:extLst>
            </p:cNvPr>
            <p:cNvGrpSpPr/>
            <p:nvPr/>
          </p:nvGrpSpPr>
          <p:grpSpPr>
            <a:xfrm>
              <a:off x="10914000" y="2624707"/>
              <a:ext cx="989559" cy="1084982"/>
              <a:chOff x="10914000" y="2525602"/>
              <a:chExt cx="989559" cy="108498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3F5B756-3C9A-5C17-2628-4277913E0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0275" t="30637" r="54282" b="41265"/>
              <a:stretch/>
            </p:blipFill>
            <p:spPr>
              <a:xfrm>
                <a:off x="10979936" y="2525602"/>
                <a:ext cx="811117" cy="761645"/>
              </a:xfrm>
              <a:prstGeom prst="rect">
                <a:avLst/>
              </a:prstGeom>
            </p:spPr>
          </p:pic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9ED41B2-C714-F186-1AE5-72A0DA1120DA}"/>
                  </a:ext>
                </a:extLst>
              </p:cNvPr>
              <p:cNvGrpSpPr/>
              <p:nvPr/>
            </p:nvGrpSpPr>
            <p:grpSpPr>
              <a:xfrm>
                <a:off x="10914000" y="3333585"/>
                <a:ext cx="989559" cy="276999"/>
                <a:chOff x="1958598" y="4303180"/>
                <a:chExt cx="989559" cy="276999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42B3FC7-D05D-F308-56AA-9601F7F2B53A}"/>
                    </a:ext>
                  </a:extLst>
                </p:cNvPr>
                <p:cNvSpPr txBox="1"/>
                <p:nvPr/>
              </p:nvSpPr>
              <p:spPr>
                <a:xfrm>
                  <a:off x="2116198" y="4303180"/>
                  <a:ext cx="8319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절정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집중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Ⅲ’ </a:t>
                  </a:r>
                </a:p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버프 아이콘</a:t>
                  </a:r>
                </a:p>
              </p:txBody>
            </p:sp>
            <p:sp>
              <p:nvSpPr>
                <p:cNvPr id="44" name="이등변 삼각형 43">
                  <a:extLst>
                    <a:ext uri="{FF2B5EF4-FFF2-40B4-BE49-F238E27FC236}">
                      <a16:creationId xmlns:a16="http://schemas.microsoft.com/office/drawing/2014/main" id="{0533D389-6A7E-C09C-0BC4-854AC4251F48}"/>
                    </a:ext>
                  </a:extLst>
                </p:cNvPr>
                <p:cNvSpPr/>
                <p:nvPr/>
              </p:nvSpPr>
              <p:spPr>
                <a:xfrm>
                  <a:off x="1958598" y="4401284"/>
                  <a:ext cx="93716" cy="8079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24" name="직사각형 23">
            <a:hlinkClick r:id="rId7" action="ppaction://hlinksldjump" tooltip="&lt;개요&gt; 보기"/>
            <a:extLst>
              <a:ext uri="{FF2B5EF4-FFF2-40B4-BE49-F238E27FC236}">
                <a16:creationId xmlns:a16="http://schemas.microsoft.com/office/drawing/2014/main" id="{EC9E4FC7-59B1-138D-27CF-E01D8C407D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8" action="ppaction://hlinksldjump" tooltip="&lt;목차&gt; 보기"/>
            <a:extLst>
              <a:ext uri="{FF2B5EF4-FFF2-40B4-BE49-F238E27FC236}">
                <a16:creationId xmlns:a16="http://schemas.microsoft.com/office/drawing/2014/main" id="{FC99639C-1F02-7BD1-98A1-CF172F1901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rId9" action="ppaction://hlinksldjump" tooltip="&lt;클래스 특징&gt; 보기"/>
            <a:extLst>
              <a:ext uri="{FF2B5EF4-FFF2-40B4-BE49-F238E27FC236}">
                <a16:creationId xmlns:a16="http://schemas.microsoft.com/office/drawing/2014/main" id="{E0F62125-6C34-5DB0-584B-A517F83DF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hlinkClick r:id="rId10" action="ppaction://hlinksldjump" tooltip="&lt;상태 정의&gt; 보기"/>
            <a:extLst>
              <a:ext uri="{FF2B5EF4-FFF2-40B4-BE49-F238E27FC236}">
                <a16:creationId xmlns:a16="http://schemas.microsoft.com/office/drawing/2014/main" id="{089A8CA5-024B-E590-18B9-2B25FD5DE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hlinkClick r:id="rId11" action="ppaction://hlinksldjump" tooltip="&lt;홈&gt; 보기"/>
            <a:extLst>
              <a:ext uri="{FF2B5EF4-FFF2-40B4-BE49-F238E27FC236}">
                <a16:creationId xmlns:a16="http://schemas.microsoft.com/office/drawing/2014/main" id="{40F06D7C-F299-EB30-7BE6-041A387CEF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hlinkClick r:id="rId12" action="ppaction://hlinksldjump" tooltip="&lt;스킬&gt; 보기"/>
            <a:extLst>
              <a:ext uri="{FF2B5EF4-FFF2-40B4-BE49-F238E27FC236}">
                <a16:creationId xmlns:a16="http://schemas.microsoft.com/office/drawing/2014/main" id="{B3708FD8-54B6-00DC-4CF1-FC1B88CA1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hlinkClick r:id="" action="ppaction://noaction"/>
            <a:extLst>
              <a:ext uri="{FF2B5EF4-FFF2-40B4-BE49-F238E27FC236}">
                <a16:creationId xmlns:a16="http://schemas.microsoft.com/office/drawing/2014/main" id="{DFFDA057-418B-9942-F157-E3B498ED9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00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BD6E-BBED-1C73-D9FE-CD500CBD1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DC43456B-3B4A-11A7-4789-D1E7BE65C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두 각인 차이점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25424-946A-C3AE-5D37-CA2389559F68}"/>
              </a:ext>
            </a:extLst>
          </p:cNvPr>
          <p:cNvSpPr txBox="1"/>
          <p:nvPr/>
        </p:nvSpPr>
        <p:spPr>
          <a:xfrm>
            <a:off x="1753696" y="155059"/>
            <a:ext cx="118622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차이점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A0AC27-9D35-32AB-15E1-4F67B8137100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D8749-3C9E-73D0-6C11-091F68B2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0888"/>
              </p:ext>
            </p:extLst>
          </p:nvPr>
        </p:nvGraphicFramePr>
        <p:xfrm>
          <a:off x="2939918" y="888831"/>
          <a:ext cx="7823332" cy="110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728333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 시 공격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20.0%,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스탠스를 사용할 수 없지만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 피해량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획득량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A672693-DA78-AF0E-4E0C-96A81F393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26419"/>
              </p:ext>
            </p:extLst>
          </p:nvPr>
        </p:nvGraphicFramePr>
        <p:xfrm>
          <a:off x="2939918" y="2728969"/>
          <a:ext cx="7823332" cy="11080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911620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6371712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스타일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스탠스를 변경하며 각인 효과의 지속 시간 내에 순간적인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1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신속을 바탕으로 스킬을 자주 사용하여 쉴 새 없이 주변의 적을 몰아칩니다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9174E17-E20D-737C-D29E-A05EE794C6AC}"/>
              </a:ext>
            </a:extLst>
          </p:cNvPr>
          <p:cNvGrpSpPr/>
          <p:nvPr/>
        </p:nvGrpSpPr>
        <p:grpSpPr>
          <a:xfrm>
            <a:off x="4926858" y="3962786"/>
            <a:ext cx="5009385" cy="351088"/>
            <a:chOff x="3827631" y="3715811"/>
            <a:chExt cx="5009385" cy="351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5FBF15-CD85-9D05-D2BC-08296AF08683}"/>
                </a:ext>
              </a:extLst>
            </p:cNvPr>
            <p:cNvSpPr txBox="1"/>
            <p:nvPr/>
          </p:nvSpPr>
          <p:spPr>
            <a:xfrm>
              <a:off x="3827631" y="3928400"/>
              <a:ext cx="500938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 속도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재사용 대기시간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 err="1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쿨타임</a:t>
              </a:r>
              <a:r>
                <a:rPr lang="en-US" altLang="ko-KR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감소량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67C79-F9D3-7AF0-207D-5CBDB9843F2D}"/>
                </a:ext>
              </a:extLst>
            </p:cNvPr>
            <p:cNvSpPr txBox="1"/>
            <p:nvPr/>
          </p:nvSpPr>
          <p:spPr>
            <a:xfrm>
              <a:off x="3827631" y="3715811"/>
              <a:ext cx="460382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‘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특성이 높을수록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회복량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9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스탠스의 스킬 피해량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증가합니다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272AC4-9F09-3209-D12A-E1369EF17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38747"/>
              </p:ext>
            </p:extLst>
          </p:nvPr>
        </p:nvGraphicFramePr>
        <p:xfrm>
          <a:off x="1753696" y="4763270"/>
          <a:ext cx="10171604" cy="19529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767357091"/>
                    </a:ext>
                  </a:extLst>
                </a:gridCol>
                <a:gridCol w="4146433">
                  <a:extLst>
                    <a:ext uri="{9D8B030D-6E8A-4147-A177-3AD203B41FA5}">
                      <a16:colId xmlns:a16="http://schemas.microsoft.com/office/drawing/2014/main" val="2731901733"/>
                    </a:ext>
                  </a:extLst>
                </a:gridCol>
                <a:gridCol w="5485171">
                  <a:extLst>
                    <a:ext uri="{9D8B030D-6E8A-4147-A177-3AD203B41FA5}">
                      <a16:colId xmlns:a16="http://schemas.microsoft.com/office/drawing/2014/main" val="11081127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단점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18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절정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높습니다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초보자가 다루기 어렵습니다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82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높은 스킬과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유틸성이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높은 스킬이 나뉘어 있어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따른 대처를 할 수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담당하는 주력 스킬들의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쿨타임이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길어 신중하게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101137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로스트아크에서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유일한 시너지를 가지고 있습니다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시너지 스킬에 적중된 적이 받는 치명타 피해량 증가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스킬들 간의 치명타 적중률 불균형으로 인해 일부 주력 스킬의 사용 순서가 정해져 있습니다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74064"/>
                  </a:ext>
                </a:extLst>
              </a:tr>
              <a:tr h="316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숙련도에 따른 성장 체감이 낮습니다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47994"/>
                  </a:ext>
                </a:extLst>
              </a:tr>
              <a:tr h="31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초보자도 다루기 쉽습니다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최대한 높이기 위해서는 절정보다 다수의 스킬을 공격용으로 사용해야 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902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B9737-BE73-12E5-7206-0CC7102D6038}"/>
              </a:ext>
            </a:extLst>
          </p:cNvPr>
          <p:cNvSpPr txBox="1"/>
          <p:nvPr/>
        </p:nvSpPr>
        <p:spPr>
          <a:xfrm>
            <a:off x="1753694" y="497313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 활성 효과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1F55-46C8-E69A-A46B-971FCA9F73F6}"/>
              </a:ext>
            </a:extLst>
          </p:cNvPr>
          <p:cNvSpPr txBox="1"/>
          <p:nvPr/>
        </p:nvSpPr>
        <p:spPr>
          <a:xfrm>
            <a:off x="1753694" y="2321564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 비교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52C71-F548-CD58-5F11-F503510481A3}"/>
              </a:ext>
            </a:extLst>
          </p:cNvPr>
          <p:cNvSpPr txBox="1"/>
          <p:nvPr/>
        </p:nvSpPr>
        <p:spPr>
          <a:xfrm>
            <a:off x="1753694" y="4346641"/>
            <a:ext cx="119270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각인의 장단점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BF51F9DB-AEE9-1A7F-770F-EFE29A84BB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167076EB-5942-3789-46B4-94D1E453C8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EB8AA99D-1240-0D74-281E-BE708A7BE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F37F81E0-E50B-A79A-711D-8A53E4C297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7" action="ppaction://hlinksldjump" tooltip="&lt;홈&gt; 보기"/>
            <a:extLst>
              <a:ext uri="{FF2B5EF4-FFF2-40B4-BE49-F238E27FC236}">
                <a16:creationId xmlns:a16="http://schemas.microsoft.com/office/drawing/2014/main" id="{84DB4BE4-7C25-D858-5102-0A33FD7E33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8" action="ppaction://hlinksldjump" tooltip="&lt;스킬&gt; 보기"/>
            <a:extLst>
              <a:ext uri="{FF2B5EF4-FFF2-40B4-BE49-F238E27FC236}">
                <a16:creationId xmlns:a16="http://schemas.microsoft.com/office/drawing/2014/main" id="{B796DEF2-9C4F-E4C2-D6DC-06F2784BE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" action="ppaction://noaction"/>
            <a:extLst>
              <a:ext uri="{FF2B5EF4-FFF2-40B4-BE49-F238E27FC236}">
                <a16:creationId xmlns:a16="http://schemas.microsoft.com/office/drawing/2014/main" id="{DC5B772A-D498-1F9C-D0A7-16C7B386F5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70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FB08A7-D9E5-7A1F-45C2-347A8F875E48}"/>
              </a:ext>
            </a:extLst>
          </p:cNvPr>
          <p:cNvGrpSpPr/>
          <p:nvPr/>
        </p:nvGrpSpPr>
        <p:grpSpPr>
          <a:xfrm>
            <a:off x="1773202" y="1542254"/>
            <a:ext cx="2086603" cy="4592335"/>
            <a:chOff x="1773202" y="1208080"/>
            <a:chExt cx="2086603" cy="459233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C31089-C416-D92B-30DF-B1870DC6CC79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>
              <a:off x="2149907" y="1480418"/>
              <a:ext cx="170989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가상의 캐릭터, 무기, 코스튬, 의류이(가) 표시된 사진&#10;&#10;자동 생성된 설명">
              <a:extLst>
                <a:ext uri="{FF2B5EF4-FFF2-40B4-BE49-F238E27FC236}">
                  <a16:creationId xmlns:a16="http://schemas.microsoft.com/office/drawing/2014/main" id="{7E752C69-0549-2060-FD36-0C53F21E2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9" t="3988" r="13704"/>
            <a:stretch/>
          </p:blipFill>
          <p:spPr>
            <a:xfrm>
              <a:off x="2080361" y="1555695"/>
              <a:ext cx="1764829" cy="3185095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071EB71-F9A8-4233-6E07-53C0B73E6163}"/>
                </a:ext>
              </a:extLst>
            </p:cNvPr>
            <p:cNvGrpSpPr/>
            <p:nvPr/>
          </p:nvGrpSpPr>
          <p:grpSpPr>
            <a:xfrm>
              <a:off x="1773202" y="1208080"/>
              <a:ext cx="2086603" cy="4592335"/>
              <a:chOff x="1813765" y="390309"/>
              <a:chExt cx="2086603" cy="4592335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9F057E-CE6B-85FB-504B-9EB386C41836}"/>
                  </a:ext>
                </a:extLst>
              </p:cNvPr>
              <p:cNvSpPr txBox="1"/>
              <p:nvPr/>
            </p:nvSpPr>
            <p:spPr>
              <a:xfrm>
                <a:off x="2284794" y="4405923"/>
                <a:ext cx="114614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날은 위를 향합니다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6AA912B-2603-D5C0-4177-D20571996ED1}"/>
                  </a:ext>
                </a:extLst>
              </p:cNvPr>
              <p:cNvSpPr/>
              <p:nvPr/>
            </p:nvSpPr>
            <p:spPr>
              <a:xfrm>
                <a:off x="1813765" y="390309"/>
                <a:ext cx="2086603" cy="3591595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4F1D2E0-4E7D-0083-C7B5-66B6F6854AFB}"/>
                  </a:ext>
                </a:extLst>
              </p:cNvPr>
              <p:cNvSpPr txBox="1"/>
              <p:nvPr/>
            </p:nvSpPr>
            <p:spPr>
              <a:xfrm>
                <a:off x="1821511" y="395849"/>
                <a:ext cx="73791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창의 착용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BFE86D-4393-2D6C-1937-A47C13BC2B99}"/>
                  </a:ext>
                </a:extLst>
              </p:cNvPr>
              <p:cNvSpPr txBox="1"/>
              <p:nvPr/>
            </p:nvSpPr>
            <p:spPr>
              <a:xfrm>
                <a:off x="2636961" y="467693"/>
                <a:ext cx="116378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1871ABD-BDE8-2103-433E-6761784EA569}"/>
                  </a:ext>
                </a:extLst>
              </p:cNvPr>
              <p:cNvSpPr/>
              <p:nvPr/>
            </p:nvSpPr>
            <p:spPr>
              <a:xfrm>
                <a:off x="1813765" y="3981903"/>
                <a:ext cx="2086603" cy="100074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10F35E-2F29-A056-1B1B-98A329474066}"/>
              </a:ext>
            </a:extLst>
          </p:cNvPr>
          <p:cNvSpPr txBox="1"/>
          <p:nvPr/>
        </p:nvSpPr>
        <p:spPr>
          <a:xfrm>
            <a:off x="1762446" y="719630"/>
            <a:ext cx="3852017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상태의 애니메이션은 창을 등 뒤에 착용한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20D5E0E-434A-E78C-1AB5-7091989C9F5B}"/>
              </a:ext>
            </a:extLst>
          </p:cNvPr>
          <p:cNvGrpSpPr/>
          <p:nvPr/>
        </p:nvGrpSpPr>
        <p:grpSpPr>
          <a:xfrm>
            <a:off x="6182300" y="1542253"/>
            <a:ext cx="3357132" cy="4599596"/>
            <a:chOff x="6217962" y="1542253"/>
            <a:chExt cx="3357132" cy="45995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01EAAA-2D6A-DD57-C9AB-4EFE4AC35B09}"/>
                </a:ext>
              </a:extLst>
            </p:cNvPr>
            <p:cNvSpPr txBox="1"/>
            <p:nvPr/>
          </p:nvSpPr>
          <p:spPr>
            <a:xfrm>
              <a:off x="7168200" y="1616463"/>
              <a:ext cx="17889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주변을 둘러보다 스트레칭을 하는 동작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8A71EAD-AF3D-45B1-0B95-7C679AD5D79C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6636594" y="1811417"/>
              <a:ext cx="29260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2C002C-DF3B-4507-EAE3-462EAA23F58D}"/>
                </a:ext>
              </a:extLst>
            </p:cNvPr>
            <p:cNvSpPr/>
            <p:nvPr/>
          </p:nvSpPr>
          <p:spPr>
            <a:xfrm>
              <a:off x="6217962" y="1542253"/>
              <a:ext cx="3357132" cy="359159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015D2-FACF-0421-5AE0-D0E3717DC36E}"/>
                </a:ext>
              </a:extLst>
            </p:cNvPr>
            <p:cNvSpPr txBox="1"/>
            <p:nvPr/>
          </p:nvSpPr>
          <p:spPr>
            <a:xfrm>
              <a:off x="6218994" y="1544619"/>
              <a:ext cx="83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02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0A11E3-3C36-FE91-E059-9262AC09C70D}"/>
                </a:ext>
              </a:extLst>
            </p:cNvPr>
            <p:cNvSpPr/>
            <p:nvPr/>
          </p:nvSpPr>
          <p:spPr>
            <a:xfrm>
              <a:off x="7947379" y="1965802"/>
              <a:ext cx="1561765" cy="300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7866FC0-AF27-2007-AB90-ABA3ED1C27D6}"/>
                </a:ext>
              </a:extLst>
            </p:cNvPr>
            <p:cNvCxnSpPr>
              <a:cxnSpLocks/>
            </p:cNvCxnSpPr>
            <p:nvPr/>
          </p:nvCxnSpPr>
          <p:spPr>
            <a:xfrm>
              <a:off x="8111033" y="3038005"/>
              <a:ext cx="1234457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bg1">
                      <a:lumMod val="75000"/>
                    </a:schemeClr>
                  </a:gs>
                  <a:gs pos="40000">
                    <a:schemeClr val="bg1">
                      <a:lumMod val="65000"/>
                    </a:schemeClr>
                  </a:gs>
                  <a:gs pos="60000">
                    <a:schemeClr val="bg1">
                      <a:lumMod val="50000"/>
                    </a:schemeClr>
                  </a:gs>
                  <a:gs pos="8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3DFC69-691F-7A43-D612-789A2449DD21}"/>
                </a:ext>
              </a:extLst>
            </p:cNvPr>
            <p:cNvSpPr txBox="1"/>
            <p:nvPr/>
          </p:nvSpPr>
          <p:spPr>
            <a:xfrm>
              <a:off x="7947379" y="196580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62C950-6DCA-FA53-1D27-4CD19CF8E800}"/>
                </a:ext>
              </a:extLst>
            </p:cNvPr>
            <p:cNvSpPr/>
            <p:nvPr/>
          </p:nvSpPr>
          <p:spPr>
            <a:xfrm>
              <a:off x="6287295" y="1965802"/>
              <a:ext cx="1561765" cy="300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그림 18" descr="스케치, 그림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30CA674D-5C52-5D31-9B90-BBBF33033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9"/>
            <a:stretch/>
          </p:blipFill>
          <p:spPr>
            <a:xfrm>
              <a:off x="6617323" y="2117779"/>
              <a:ext cx="901708" cy="694329"/>
            </a:xfrm>
            <a:prstGeom prst="rect">
              <a:avLst/>
            </a:prstGeom>
          </p:spPr>
        </p:pic>
        <p:pic>
          <p:nvPicPr>
            <p:cNvPr id="20" name="그림 19" descr="사람, 블랙, 패션, 목이(가) 표시된 사진&#10;&#10;자동 생성된 설명">
              <a:extLst>
                <a:ext uri="{FF2B5EF4-FFF2-40B4-BE49-F238E27FC236}">
                  <a16:creationId xmlns:a16="http://schemas.microsoft.com/office/drawing/2014/main" id="{64972794-80FD-3DB0-9FCB-8C0374ABC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78292" y="3203754"/>
              <a:ext cx="1179771" cy="98242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DFB98A-ED22-F851-613B-8AFDDCA40569}"/>
                </a:ext>
              </a:extLst>
            </p:cNvPr>
            <p:cNvSpPr txBox="1"/>
            <p:nvPr/>
          </p:nvSpPr>
          <p:spPr>
            <a:xfrm>
              <a:off x="7759277" y="2744388"/>
              <a:ext cx="277888" cy="137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none" lIns="36000" tIns="7200" rIns="36000" bIns="7200" rtlCol="0" anchor="ctr" anchorCtr="0"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머리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림 29" descr="의류, 어깨, 사람, 민소매 셔츠이(가) 표시된 사진&#10;&#10;자동 생성된 설명">
              <a:extLst>
                <a:ext uri="{FF2B5EF4-FFF2-40B4-BE49-F238E27FC236}">
                  <a16:creationId xmlns:a16="http://schemas.microsoft.com/office/drawing/2014/main" id="{A3B2BE19-3E21-9924-3AE3-2AA6C7D07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939" y="3203754"/>
              <a:ext cx="1088645" cy="1642985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FB32CBF-0449-B231-D5AE-AA423880501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949" y="3038005"/>
              <a:ext cx="1234457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bg1">
                      <a:lumMod val="75000"/>
                    </a:schemeClr>
                  </a:gs>
                  <a:gs pos="40000">
                    <a:schemeClr val="bg1">
                      <a:lumMod val="65000"/>
                    </a:schemeClr>
                  </a:gs>
                  <a:gs pos="60000">
                    <a:schemeClr val="bg1">
                      <a:lumMod val="50000"/>
                    </a:schemeClr>
                  </a:gs>
                  <a:gs pos="8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8C6804F-FD98-131F-9B30-7B9BD0672985}"/>
                </a:ext>
              </a:extLst>
            </p:cNvPr>
            <p:cNvSpPr txBox="1"/>
            <p:nvPr/>
          </p:nvSpPr>
          <p:spPr>
            <a:xfrm>
              <a:off x="7759277" y="3203754"/>
              <a:ext cx="277888" cy="137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none" lIns="36000" tIns="7200" rIns="36000" bIns="7200" rtlCol="0" anchor="ctr" anchorCtr="0"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C5DF5420-71F1-D3DE-64D6-46994C10AAFB}"/>
                </a:ext>
              </a:extLst>
            </p:cNvPr>
            <p:cNvSpPr/>
            <p:nvPr/>
          </p:nvSpPr>
          <p:spPr>
            <a:xfrm>
              <a:off x="7760774" y="2970771"/>
              <a:ext cx="276392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6F53DD-C48C-1A1C-C93C-B25909243209}"/>
                </a:ext>
              </a:extLst>
            </p:cNvPr>
            <p:cNvSpPr txBox="1"/>
            <p:nvPr/>
          </p:nvSpPr>
          <p:spPr>
            <a:xfrm>
              <a:off x="6287295" y="196580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27BF2A88-D64D-6326-EDD9-6E18687710CF}"/>
                </a:ext>
              </a:extLst>
            </p:cNvPr>
            <p:cNvGrpSpPr/>
            <p:nvPr/>
          </p:nvGrpSpPr>
          <p:grpSpPr>
            <a:xfrm>
              <a:off x="6595976" y="5395176"/>
              <a:ext cx="2607868" cy="478083"/>
              <a:chOff x="6595976" y="5419936"/>
              <a:chExt cx="2607868" cy="47808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B8588-A777-60CD-2001-A191CA0E31FF}"/>
                  </a:ext>
                </a:extLst>
              </p:cNvPr>
              <p:cNvSpPr txBox="1"/>
              <p:nvPr/>
            </p:nvSpPr>
            <p:spPr>
              <a:xfrm>
                <a:off x="6905469" y="5419936"/>
                <a:ext cx="2298375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손을 내밀며 오른쪽 왼쪽을 둘러 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07DCD2-EA34-F537-DF70-284246B10A53}"/>
                  </a:ext>
                </a:extLst>
              </p:cNvPr>
              <p:cNvSpPr txBox="1"/>
              <p:nvPr/>
            </p:nvSpPr>
            <p:spPr>
              <a:xfrm>
                <a:off x="6905469" y="5744131"/>
                <a:ext cx="1402628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어깨 스트레칭을 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A9E276-FCDB-0A70-0B12-4E85E6521FDA}"/>
                  </a:ext>
                </a:extLst>
              </p:cNvPr>
              <p:cNvSpPr txBox="1"/>
              <p:nvPr/>
            </p:nvSpPr>
            <p:spPr>
              <a:xfrm>
                <a:off x="6595976" y="5747295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44E664F-6CDD-7FE4-EAD1-58116CF3877E}"/>
                  </a:ext>
                </a:extLst>
              </p:cNvPr>
              <p:cNvSpPr txBox="1"/>
              <p:nvPr/>
            </p:nvSpPr>
            <p:spPr>
              <a:xfrm>
                <a:off x="6600081" y="542319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EBEFB3-668C-97A8-9651-6CDBCF60ADD6}"/>
                </a:ext>
              </a:extLst>
            </p:cNvPr>
            <p:cNvSpPr txBox="1"/>
            <p:nvPr/>
          </p:nvSpPr>
          <p:spPr>
            <a:xfrm>
              <a:off x="7980106" y="6018738"/>
              <a:ext cx="1594988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평화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756E89E-F8B0-593C-A68E-A99CE3468107}"/>
                </a:ext>
              </a:extLst>
            </p:cNvPr>
            <p:cNvSpPr/>
            <p:nvPr/>
          </p:nvSpPr>
          <p:spPr>
            <a:xfrm>
              <a:off x="6217962" y="5133847"/>
              <a:ext cx="3357132" cy="100074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391CA18-F806-5CC0-F826-49C8EB81C5BF}"/>
              </a:ext>
            </a:extLst>
          </p:cNvPr>
          <p:cNvGrpSpPr/>
          <p:nvPr/>
        </p:nvGrpSpPr>
        <p:grpSpPr>
          <a:xfrm>
            <a:off x="3937337" y="1542253"/>
            <a:ext cx="2167431" cy="4592335"/>
            <a:chOff x="3914209" y="1208079"/>
            <a:chExt cx="2167431" cy="4592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24286-2655-A5C4-07A5-D6D8C560895F}"/>
                </a:ext>
              </a:extLst>
            </p:cNvPr>
            <p:cNvSpPr txBox="1"/>
            <p:nvPr/>
          </p:nvSpPr>
          <p:spPr>
            <a:xfrm>
              <a:off x="4842430" y="1285464"/>
              <a:ext cx="103393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숨을 쉬며 서있는 동작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8A93A18-978D-DB5F-0EB5-0A7150555A3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4332327" y="1480418"/>
              <a:ext cx="1749313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211B09-E32B-2FDE-137B-CE0161E1E0C1}"/>
                </a:ext>
              </a:extLst>
            </p:cNvPr>
            <p:cNvSpPr/>
            <p:nvPr/>
          </p:nvSpPr>
          <p:spPr>
            <a:xfrm>
              <a:off x="3914209" y="1208079"/>
              <a:ext cx="2167431" cy="359159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A54B0-719B-4373-CA44-990ECEB157C4}"/>
                </a:ext>
              </a:extLst>
            </p:cNvPr>
            <p:cNvSpPr txBox="1"/>
            <p:nvPr/>
          </p:nvSpPr>
          <p:spPr>
            <a:xfrm>
              <a:off x="3914727" y="1213620"/>
              <a:ext cx="83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</a:p>
          </p:txBody>
        </p:sp>
        <p:pic>
          <p:nvPicPr>
            <p:cNvPr id="12" name="그림 11" descr="의류, 신발류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8B6E25E8-8C51-07FD-4BB7-EBEFDF4D6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BFA7CA"/>
                </a:clrFrom>
                <a:clrTo>
                  <a:srgbClr val="BFA7C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052" r="32945" b="2909"/>
            <a:stretch/>
          </p:blipFill>
          <p:spPr>
            <a:xfrm flipH="1">
              <a:off x="4292732" y="1590265"/>
              <a:ext cx="1410385" cy="3125255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BABB1FF-A266-6C6A-44EE-A3B56CCDBA3C}"/>
                </a:ext>
              </a:extLst>
            </p:cNvPr>
            <p:cNvSpPr/>
            <p:nvPr/>
          </p:nvSpPr>
          <p:spPr>
            <a:xfrm>
              <a:off x="3914209" y="4799673"/>
              <a:ext cx="2167431" cy="100074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4F00DA1-4AA0-02CB-7187-A23E862B3A06}"/>
                </a:ext>
              </a:extLst>
            </p:cNvPr>
            <p:cNvSpPr txBox="1"/>
            <p:nvPr/>
          </p:nvSpPr>
          <p:spPr>
            <a:xfrm>
              <a:off x="4141582" y="5223694"/>
              <a:ext cx="1652697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다리를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50cm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정도 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250018E-B728-41F9-5FB9-C68A2167B49D}"/>
              </a:ext>
            </a:extLst>
          </p:cNvPr>
          <p:cNvGrpSpPr/>
          <p:nvPr/>
        </p:nvGrpSpPr>
        <p:grpSpPr>
          <a:xfrm>
            <a:off x="9616965" y="1542253"/>
            <a:ext cx="2374099" cy="4592335"/>
            <a:chOff x="9714251" y="1542253"/>
            <a:chExt cx="2374099" cy="4592335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F2BA61D-266D-5823-DD64-DF84425B9CB2}"/>
                </a:ext>
              </a:extLst>
            </p:cNvPr>
            <p:cNvGrpSpPr/>
            <p:nvPr/>
          </p:nvGrpSpPr>
          <p:grpSpPr>
            <a:xfrm>
              <a:off x="9714251" y="1542253"/>
              <a:ext cx="2374099" cy="4592335"/>
              <a:chOff x="9714251" y="1208079"/>
              <a:chExt cx="2374099" cy="459233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ABE1242-9EC1-7663-788D-1D9C9B50D1AD}"/>
                  </a:ext>
                </a:extLst>
              </p:cNvPr>
              <p:cNvGrpSpPr/>
              <p:nvPr/>
            </p:nvGrpSpPr>
            <p:grpSpPr>
              <a:xfrm>
                <a:off x="9714252" y="1208079"/>
                <a:ext cx="2374098" cy="3591595"/>
                <a:chOff x="1813763" y="390308"/>
                <a:chExt cx="1593817" cy="3591595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639ED6-1CA2-DC3E-886F-74ADE0728340}"/>
                    </a:ext>
                  </a:extLst>
                </p:cNvPr>
                <p:cNvSpPr txBox="1"/>
                <p:nvPr/>
              </p:nvSpPr>
              <p:spPr>
                <a:xfrm>
                  <a:off x="2431175" y="467693"/>
                  <a:ext cx="831867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서있는 자세를 바꾸는 동작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ED5FAEB4-6A7E-281B-EA5F-605709BBFD77}"/>
                    </a:ext>
                  </a:extLst>
                </p:cNvPr>
                <p:cNvCxnSpPr>
                  <a:cxnSpLocks/>
                  <a:stCxn id="28" idx="2"/>
                </p:cNvCxnSpPr>
                <p:nvPr/>
              </p:nvCxnSpPr>
              <p:spPr>
                <a:xfrm>
                  <a:off x="2094113" y="662647"/>
                  <a:ext cx="131346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5817F007-0C5B-D44D-6A36-B06CF4272815}"/>
                    </a:ext>
                  </a:extLst>
                </p:cNvPr>
                <p:cNvSpPr/>
                <p:nvPr/>
              </p:nvSpPr>
              <p:spPr>
                <a:xfrm>
                  <a:off x="1813763" y="390308"/>
                  <a:ext cx="1593817" cy="3591595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C43C76C-950D-1E80-E6D2-44520F9F5524}"/>
                    </a:ext>
                  </a:extLst>
                </p:cNvPr>
                <p:cNvSpPr txBox="1"/>
                <p:nvPr/>
              </p:nvSpPr>
              <p:spPr>
                <a:xfrm>
                  <a:off x="1813763" y="395849"/>
                  <a:ext cx="5607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평화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IDLE 03</a:t>
                  </a:r>
                </a:p>
              </p:txBody>
            </p:sp>
          </p:grpSp>
          <p:pic>
            <p:nvPicPr>
              <p:cNvPr id="31" name="그림 30" descr="신발류, 의류, 바지, 스케치이(가) 표시된 사진&#10;&#10;자동 생성된 설명">
                <a:extLst>
                  <a:ext uri="{FF2B5EF4-FFF2-40B4-BE49-F238E27FC236}">
                    <a16:creationId xmlns:a16="http://schemas.microsoft.com/office/drawing/2014/main" id="{FF6237EB-3A8C-7B55-34A5-CF50D7F8E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0635" y="2130769"/>
                <a:ext cx="1332501" cy="263196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49CB-4E41-2A92-6F9F-22E928AA6B2B}"/>
                  </a:ext>
                </a:extLst>
              </p:cNvPr>
              <p:cNvSpPr txBox="1"/>
              <p:nvPr/>
            </p:nvSpPr>
            <p:spPr>
              <a:xfrm>
                <a:off x="9889585" y="5247663"/>
                <a:ext cx="191558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오른발을 내밀었다가 돌아옵니다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CD8EDD4-3136-15FE-B5B5-0828700E62BE}"/>
                  </a:ext>
                </a:extLst>
              </p:cNvPr>
              <p:cNvSpPr/>
              <p:nvPr/>
            </p:nvSpPr>
            <p:spPr>
              <a:xfrm>
                <a:off x="9714251" y="4799673"/>
                <a:ext cx="2374097" cy="100074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F3D13C-5E87-7BEC-C5FD-1425EDAB8BC1}"/>
                </a:ext>
              </a:extLst>
            </p:cNvPr>
            <p:cNvSpPr txBox="1"/>
            <p:nvPr/>
          </p:nvSpPr>
          <p:spPr>
            <a:xfrm>
              <a:off x="10493360" y="6011477"/>
              <a:ext cx="1594988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평화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01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4" name="직사각형 3">
            <a:hlinkClick r:id="rId9" action="ppaction://hlinksldjump" tooltip="&lt;개요&gt; 보기"/>
            <a:extLst>
              <a:ext uri="{FF2B5EF4-FFF2-40B4-BE49-F238E27FC236}">
                <a16:creationId xmlns:a16="http://schemas.microsoft.com/office/drawing/2014/main" id="{BB9BC8EC-BA31-B608-74AB-C427852F0C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10" action="ppaction://hlinksldjump" tooltip="&lt;목차&gt; 보기"/>
            <a:extLst>
              <a:ext uri="{FF2B5EF4-FFF2-40B4-BE49-F238E27FC236}">
                <a16:creationId xmlns:a16="http://schemas.microsoft.com/office/drawing/2014/main" id="{85E8D6DC-E3E5-1214-9A8B-BF348C16A0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1" action="ppaction://hlinksldjump" tooltip="&lt;클래스 특징&gt; 보기"/>
            <a:extLst>
              <a:ext uri="{FF2B5EF4-FFF2-40B4-BE49-F238E27FC236}">
                <a16:creationId xmlns:a16="http://schemas.microsoft.com/office/drawing/2014/main" id="{911C056A-0BAB-3BCB-CEAB-598AAEBDD8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12" action="ppaction://hlinksldjump" tooltip="&lt;상태 정의&gt; 보기"/>
            <a:extLst>
              <a:ext uri="{FF2B5EF4-FFF2-40B4-BE49-F238E27FC236}">
                <a16:creationId xmlns:a16="http://schemas.microsoft.com/office/drawing/2014/main" id="{8E79BED6-D005-BB3E-F876-2802DC22D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hlinkClick r:id="rId13" action="ppaction://hlinksldjump" tooltip="&lt;홈&gt; 보기"/>
            <a:extLst>
              <a:ext uri="{FF2B5EF4-FFF2-40B4-BE49-F238E27FC236}">
                <a16:creationId xmlns:a16="http://schemas.microsoft.com/office/drawing/2014/main" id="{17329F69-9926-D53C-904E-3C6ED36B5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hlinkClick r:id="rId14" action="ppaction://hlinksldjump" tooltip="&lt;스킬&gt; 보기"/>
            <a:extLst>
              <a:ext uri="{FF2B5EF4-FFF2-40B4-BE49-F238E27FC236}">
                <a16:creationId xmlns:a16="http://schemas.microsoft.com/office/drawing/2014/main" id="{F6BE310C-5D1F-80A0-0E7C-58CDB6F89B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hlinkClick r:id="" action="ppaction://noaction"/>
            <a:extLst>
              <a:ext uri="{FF2B5EF4-FFF2-40B4-BE49-F238E27FC236}">
                <a16:creationId xmlns:a16="http://schemas.microsoft.com/office/drawing/2014/main" id="{DD6E57C4-37B9-3B4B-47F6-49C50C3E6B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5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85512-8D61-2BE7-501F-A314B48F4D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 </a:t>
            </a:r>
            <a:r>
              <a:rPr lang="en-US" altLang="ko-KR" sz="200" dirty="0">
                <a:solidFill>
                  <a:schemeClr val="bg1"/>
                </a:solidFill>
              </a:rPr>
              <a:t>: </a:t>
            </a:r>
            <a:r>
              <a:rPr lang="ko-KR" altLang="en-US" sz="200" dirty="0">
                <a:solidFill>
                  <a:schemeClr val="bg1"/>
                </a:solidFill>
              </a:rPr>
              <a:t>전투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5C3EB-B0E3-BE8D-1D48-EAF54E3BBE75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800BA-5BE4-3744-3183-2D38FAC41A83}"/>
              </a:ext>
            </a:extLst>
          </p:cNvPr>
          <p:cNvSpPr txBox="1"/>
          <p:nvPr/>
        </p:nvSpPr>
        <p:spPr>
          <a:xfrm>
            <a:off x="1762446" y="719630"/>
            <a:ext cx="3807132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상태의 애니메이션은 창을 양손에 파지한 상태로 진행됩니다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FCEEB8D-F8EE-A3CB-CA45-6E58C2F69BEC}"/>
              </a:ext>
            </a:extLst>
          </p:cNvPr>
          <p:cNvGrpSpPr/>
          <p:nvPr/>
        </p:nvGrpSpPr>
        <p:grpSpPr>
          <a:xfrm>
            <a:off x="1762446" y="1052313"/>
            <a:ext cx="2618644" cy="5602204"/>
            <a:chOff x="1697136" y="1057854"/>
            <a:chExt cx="2618644" cy="560220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18D00F9-DA1D-996A-7A4D-266927B80809}"/>
                </a:ext>
              </a:extLst>
            </p:cNvPr>
            <p:cNvSpPr/>
            <p:nvPr/>
          </p:nvSpPr>
          <p:spPr>
            <a:xfrm>
              <a:off x="1800900" y="3467680"/>
              <a:ext cx="2412780" cy="1996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4EE585-F37D-6D69-DE37-107CFCB9A46F}"/>
                </a:ext>
              </a:extLst>
            </p:cNvPr>
            <p:cNvSpPr/>
            <p:nvPr/>
          </p:nvSpPr>
          <p:spPr>
            <a:xfrm>
              <a:off x="1800900" y="1402636"/>
              <a:ext cx="2412780" cy="1996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3187A5-11D1-D804-87BD-68E53CD04A24}"/>
                </a:ext>
              </a:extLst>
            </p:cNvPr>
            <p:cNvSpPr txBox="1"/>
            <p:nvPr/>
          </p:nvSpPr>
          <p:spPr>
            <a:xfrm>
              <a:off x="2546451" y="1121805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25D540-1D63-6BD2-4628-A9014517B1B3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2059482" y="1324254"/>
              <a:ext cx="225418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442E2E-BBE6-45A3-B02E-ED807C912D5B}"/>
                </a:ext>
              </a:extLst>
            </p:cNvPr>
            <p:cNvSpPr/>
            <p:nvPr/>
          </p:nvSpPr>
          <p:spPr>
            <a:xfrm>
              <a:off x="1697136" y="1057855"/>
              <a:ext cx="2618644" cy="452282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F3E005-3F5B-A20A-9F8C-D3795631D8F7}"/>
                </a:ext>
              </a:extLst>
            </p:cNvPr>
            <p:cNvSpPr txBox="1"/>
            <p:nvPr/>
          </p:nvSpPr>
          <p:spPr>
            <a:xfrm>
              <a:off x="1704882" y="1057854"/>
              <a:ext cx="709200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파지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8D0D486-C6D3-490E-A090-9288926C1D00}"/>
                </a:ext>
              </a:extLst>
            </p:cNvPr>
            <p:cNvGrpSpPr/>
            <p:nvPr/>
          </p:nvGrpSpPr>
          <p:grpSpPr>
            <a:xfrm>
              <a:off x="1938533" y="1408437"/>
              <a:ext cx="2148727" cy="1996022"/>
              <a:chOff x="5086853" y="1762711"/>
              <a:chExt cx="2959313" cy="2749001"/>
            </a:xfrm>
          </p:grpSpPr>
          <p:pic>
            <p:nvPicPr>
              <p:cNvPr id="59" name="그림 58" descr="무기, 의류, 검, 코스튬이(가) 표시된 사진&#10;&#10;자동 생성된 설명">
                <a:extLst>
                  <a:ext uri="{FF2B5EF4-FFF2-40B4-BE49-F238E27FC236}">
                    <a16:creationId xmlns:a16="http://schemas.microsoft.com/office/drawing/2014/main" id="{64A5B0C1-DF6E-7C72-AFC5-4C70B708B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8" b="45726"/>
              <a:stretch/>
            </p:blipFill>
            <p:spPr>
              <a:xfrm>
                <a:off x="5219833" y="1762711"/>
                <a:ext cx="2764762" cy="2099131"/>
              </a:xfrm>
              <a:prstGeom prst="rect">
                <a:avLst/>
              </a:prstGeom>
            </p:spPr>
          </p:pic>
          <p:pic>
            <p:nvPicPr>
              <p:cNvPr id="60" name="그림 59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38B262E8-7B15-5D9B-D539-D97EF197E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86853" y="4003516"/>
                <a:ext cx="2876701" cy="508196"/>
              </a:xfrm>
              <a:prstGeom prst="rect">
                <a:avLst/>
              </a:prstGeom>
            </p:spPr>
          </p:pic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EA80574-8499-968B-25F0-3E68C3097078}"/>
                  </a:ext>
                </a:extLst>
              </p:cNvPr>
              <p:cNvSpPr/>
              <p:nvPr/>
            </p:nvSpPr>
            <p:spPr>
              <a:xfrm>
                <a:off x="6472310" y="4240873"/>
                <a:ext cx="200082" cy="20008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A23E88A-41BB-4A55-0DD4-3CFB3219FFC3}"/>
                  </a:ext>
                </a:extLst>
              </p:cNvPr>
              <p:cNvSpPr/>
              <p:nvPr/>
            </p:nvSpPr>
            <p:spPr>
              <a:xfrm>
                <a:off x="7125198" y="4240873"/>
                <a:ext cx="200082" cy="200082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AA2098B-3B9E-CC12-183A-CA88FC77D4A2}"/>
                  </a:ext>
                </a:extLst>
              </p:cNvPr>
              <p:cNvSpPr/>
              <p:nvPr/>
            </p:nvSpPr>
            <p:spPr>
              <a:xfrm>
                <a:off x="6502172" y="2724753"/>
                <a:ext cx="327589" cy="32759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CEC4EDB-C611-7A26-4B0D-F75DC5086F04}"/>
                  </a:ext>
                </a:extLst>
              </p:cNvPr>
              <p:cNvCxnSpPr>
                <a:cxnSpLocks/>
                <a:stCxn id="63" idx="4"/>
                <a:endCxn id="61" idx="0"/>
              </p:cNvCxnSpPr>
              <p:nvPr/>
            </p:nvCxnSpPr>
            <p:spPr>
              <a:xfrm flipH="1">
                <a:off x="6572351" y="3052343"/>
                <a:ext cx="93616" cy="118853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C4336BB4-E6BE-F7C3-181C-24F597003A5C}"/>
                  </a:ext>
                </a:extLst>
              </p:cNvPr>
              <p:cNvSpPr/>
              <p:nvPr/>
            </p:nvSpPr>
            <p:spPr>
              <a:xfrm>
                <a:off x="7718577" y="3439915"/>
                <a:ext cx="327589" cy="327590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8E0E46-2DC7-7D88-49ED-379A173D30E4}"/>
                  </a:ext>
                </a:extLst>
              </p:cNvPr>
              <p:cNvCxnSpPr>
                <a:cxnSpLocks/>
                <a:stCxn id="65" idx="3"/>
                <a:endCxn id="62" idx="7"/>
              </p:cNvCxnSpPr>
              <p:nvPr/>
            </p:nvCxnSpPr>
            <p:spPr>
              <a:xfrm flipH="1">
                <a:off x="7295979" y="3719531"/>
                <a:ext cx="470572" cy="550643"/>
              </a:xfrm>
              <a:prstGeom prst="line">
                <a:avLst/>
              </a:prstGeom>
              <a:ln w="9525">
                <a:solidFill>
                  <a:srgbClr val="01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4C1305D-2AE4-26DE-DA74-04A7449E7A8D}"/>
                </a:ext>
              </a:extLst>
            </p:cNvPr>
            <p:cNvGrpSpPr/>
            <p:nvPr/>
          </p:nvGrpSpPr>
          <p:grpSpPr>
            <a:xfrm>
              <a:off x="1902556" y="3656255"/>
              <a:ext cx="2155027" cy="1807447"/>
              <a:chOff x="8460480" y="2095090"/>
              <a:chExt cx="2882659" cy="2417721"/>
            </a:xfrm>
          </p:grpSpPr>
          <p:pic>
            <p:nvPicPr>
              <p:cNvPr id="68" name="그림 67" descr="무기, 가상의 캐릭터, 갑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0B797595-7689-18B0-6F50-671A8E6CFC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76" b="49941"/>
              <a:stretch/>
            </p:blipFill>
            <p:spPr>
              <a:xfrm flipH="1">
                <a:off x="8460480" y="2095090"/>
                <a:ext cx="2742324" cy="1759741"/>
              </a:xfrm>
              <a:prstGeom prst="rect">
                <a:avLst/>
              </a:prstGeom>
            </p:spPr>
          </p:pic>
          <p:pic>
            <p:nvPicPr>
              <p:cNvPr id="69" name="그림 68" descr="무기, 냉병기, 근접 무기, 단검이(가) 표시된 사진&#10;&#10;자동 생성된 설명">
                <a:extLst>
                  <a:ext uri="{FF2B5EF4-FFF2-40B4-BE49-F238E27FC236}">
                    <a16:creationId xmlns:a16="http://schemas.microsoft.com/office/drawing/2014/main" id="{EB18E501-0E22-EB35-9F2F-6BC273B69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8328"/>
              <a:stretch/>
            </p:blipFill>
            <p:spPr>
              <a:xfrm flipH="1">
                <a:off x="8600819" y="4132177"/>
                <a:ext cx="2742320" cy="380634"/>
              </a:xfrm>
              <a:prstGeom prst="rect">
                <a:avLst/>
              </a:prstGeom>
            </p:spPr>
          </p:pic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3DB76A42-FB0D-710F-D157-1510676D6B91}"/>
                  </a:ext>
                </a:extLst>
              </p:cNvPr>
              <p:cNvSpPr/>
              <p:nvPr/>
            </p:nvSpPr>
            <p:spPr>
              <a:xfrm>
                <a:off x="10436590" y="4210374"/>
                <a:ext cx="198459" cy="1984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67DF189-E113-52FA-D8E3-FF0F17AA5837}"/>
                  </a:ext>
                </a:extLst>
              </p:cNvPr>
              <p:cNvSpPr/>
              <p:nvPr/>
            </p:nvSpPr>
            <p:spPr>
              <a:xfrm>
                <a:off x="11103575" y="4212552"/>
                <a:ext cx="198459" cy="198459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68EC689-A903-FD8C-A88E-7726D6F4E2DB}"/>
                  </a:ext>
                </a:extLst>
              </p:cNvPr>
              <p:cNvSpPr/>
              <p:nvPr/>
            </p:nvSpPr>
            <p:spPr>
              <a:xfrm>
                <a:off x="9706752" y="2986525"/>
                <a:ext cx="324930" cy="32493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B60719B-6204-0532-3730-ED264377F6BB}"/>
                  </a:ext>
                </a:extLst>
              </p:cNvPr>
              <p:cNvCxnSpPr>
                <a:cxnSpLocks/>
                <a:stCxn id="72" idx="4"/>
                <a:endCxn id="70" idx="1"/>
              </p:cNvCxnSpPr>
              <p:nvPr/>
            </p:nvCxnSpPr>
            <p:spPr>
              <a:xfrm>
                <a:off x="9869217" y="3311455"/>
                <a:ext cx="596437" cy="927983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1BDF5C1-D9EA-8B16-CCAE-3D1FAE976C99}"/>
                  </a:ext>
                </a:extLst>
              </p:cNvPr>
              <p:cNvSpPr/>
              <p:nvPr/>
            </p:nvSpPr>
            <p:spPr>
              <a:xfrm>
                <a:off x="10323984" y="3329650"/>
                <a:ext cx="324930" cy="324930"/>
              </a:xfrm>
              <a:prstGeom prst="ellipse">
                <a:avLst/>
              </a:prstGeom>
              <a:noFill/>
              <a:ln>
                <a:solidFill>
                  <a:srgbClr val="01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48CA6B7-A680-6C01-416F-082E2D44837D}"/>
                  </a:ext>
                </a:extLst>
              </p:cNvPr>
              <p:cNvCxnSpPr>
                <a:cxnSpLocks/>
                <a:stCxn id="74" idx="5"/>
                <a:endCxn id="71" idx="1"/>
              </p:cNvCxnSpPr>
              <p:nvPr/>
            </p:nvCxnSpPr>
            <p:spPr>
              <a:xfrm>
                <a:off x="10601329" y="3606995"/>
                <a:ext cx="531310" cy="634621"/>
              </a:xfrm>
              <a:prstGeom prst="line">
                <a:avLst/>
              </a:prstGeom>
              <a:ln w="9525">
                <a:solidFill>
                  <a:srgbClr val="0100FF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1FDF78-AB43-3C5C-6DC0-1A0C244FFD55}"/>
                </a:ext>
              </a:extLst>
            </p:cNvPr>
            <p:cNvSpPr txBox="1"/>
            <p:nvPr/>
          </p:nvSpPr>
          <p:spPr>
            <a:xfrm>
              <a:off x="1800313" y="1402636"/>
              <a:ext cx="61376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90502A2-D573-FC8F-7EEE-4BCCB505CF8E}"/>
                </a:ext>
              </a:extLst>
            </p:cNvPr>
            <p:cNvSpPr txBox="1"/>
            <p:nvPr/>
          </p:nvSpPr>
          <p:spPr>
            <a:xfrm>
              <a:off x="1800312" y="3467680"/>
              <a:ext cx="61376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FB87D5F-38BD-A91C-CE9D-D0FB1B3EDD2E}"/>
                </a:ext>
              </a:extLst>
            </p:cNvPr>
            <p:cNvGrpSpPr/>
            <p:nvPr/>
          </p:nvGrpSpPr>
          <p:grpSpPr>
            <a:xfrm>
              <a:off x="2424840" y="6050145"/>
              <a:ext cx="1188885" cy="143457"/>
              <a:chOff x="2166207" y="5204631"/>
              <a:chExt cx="1188885" cy="143457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B902F0E2-E56D-C7C1-CA72-707F70320238}"/>
                  </a:ext>
                </a:extLst>
              </p:cNvPr>
              <p:cNvGrpSpPr/>
              <p:nvPr/>
            </p:nvGrpSpPr>
            <p:grpSpPr>
              <a:xfrm>
                <a:off x="2166207" y="5205396"/>
                <a:ext cx="559190" cy="142692"/>
                <a:chOff x="2004310" y="5205396"/>
                <a:chExt cx="559190" cy="142692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FB5F50CC-0A43-8E10-1F0B-9F778AAC05B8}"/>
                    </a:ext>
                  </a:extLst>
                </p:cNvPr>
                <p:cNvSpPr txBox="1"/>
                <p:nvPr/>
              </p:nvSpPr>
              <p:spPr>
                <a:xfrm>
                  <a:off x="2217251" y="5209589"/>
                  <a:ext cx="346249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오른손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5DFC376E-B432-0A85-9D04-4E5FA23D4386}"/>
                    </a:ext>
                  </a:extLst>
                </p:cNvPr>
                <p:cNvSpPr/>
                <p:nvPr/>
              </p:nvSpPr>
              <p:spPr>
                <a:xfrm>
                  <a:off x="2004310" y="5205396"/>
                  <a:ext cx="139061" cy="13906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11DC913-C57D-B77D-25C1-A15DBD858DD5}"/>
                  </a:ext>
                </a:extLst>
              </p:cNvPr>
              <p:cNvGrpSpPr/>
              <p:nvPr/>
            </p:nvGrpSpPr>
            <p:grpSpPr>
              <a:xfrm>
                <a:off x="2906687" y="5204631"/>
                <a:ext cx="448405" cy="143457"/>
                <a:chOff x="2906687" y="5204631"/>
                <a:chExt cx="448405" cy="14345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BBCC388-9961-6C8A-1411-1D429402BBE4}"/>
                    </a:ext>
                  </a:extLst>
                </p:cNvPr>
                <p:cNvSpPr txBox="1"/>
                <p:nvPr/>
              </p:nvSpPr>
              <p:spPr>
                <a:xfrm>
                  <a:off x="3124260" y="5209589"/>
                  <a:ext cx="230832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왼손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7F50DA63-3A0C-E65D-02CB-1014AB5DA84A}"/>
                    </a:ext>
                  </a:extLst>
                </p:cNvPr>
                <p:cNvSpPr/>
                <p:nvPr/>
              </p:nvSpPr>
              <p:spPr>
                <a:xfrm>
                  <a:off x="2906687" y="5204631"/>
                  <a:ext cx="139061" cy="139061"/>
                </a:xfrm>
                <a:prstGeom prst="ellipse">
                  <a:avLst/>
                </a:prstGeom>
                <a:noFill/>
                <a:ln>
                  <a:solidFill>
                    <a:srgbClr val="01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125EAF35-D33E-E98B-4816-0D1C1DE79CAF}"/>
                </a:ext>
              </a:extLst>
            </p:cNvPr>
            <p:cNvSpPr/>
            <p:nvPr/>
          </p:nvSpPr>
          <p:spPr>
            <a:xfrm>
              <a:off x="1697136" y="5580058"/>
              <a:ext cx="2618644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0AE47210-11A6-4A2C-0220-87AC3E4A6BDB}"/>
              </a:ext>
            </a:extLst>
          </p:cNvPr>
          <p:cNvGrpSpPr/>
          <p:nvPr/>
        </p:nvGrpSpPr>
        <p:grpSpPr>
          <a:xfrm>
            <a:off x="4483128" y="1052313"/>
            <a:ext cx="2617201" cy="5602248"/>
            <a:chOff x="4435823" y="1057854"/>
            <a:chExt cx="2617201" cy="5602248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5C053E-7736-D2F9-8E06-7BCC2E4E16B5}"/>
                </a:ext>
              </a:extLst>
            </p:cNvPr>
            <p:cNvSpPr txBox="1"/>
            <p:nvPr/>
          </p:nvSpPr>
          <p:spPr>
            <a:xfrm>
              <a:off x="5281466" y="1122004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EB20934-58BE-7E76-BE22-F15EF1BB0BCE}"/>
                </a:ext>
              </a:extLst>
            </p:cNvPr>
            <p:cNvCxnSpPr>
              <a:cxnSpLocks/>
              <a:stCxn id="140" idx="2"/>
            </p:cNvCxnSpPr>
            <p:nvPr/>
          </p:nvCxnSpPr>
          <p:spPr>
            <a:xfrm>
              <a:off x="4790338" y="1324652"/>
              <a:ext cx="226268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80E8B5C-02FA-800E-30F0-ECF4035B8EF8}"/>
                </a:ext>
              </a:extLst>
            </p:cNvPr>
            <p:cNvSpPr/>
            <p:nvPr/>
          </p:nvSpPr>
          <p:spPr>
            <a:xfrm>
              <a:off x="4435824" y="1057855"/>
              <a:ext cx="2617200" cy="4521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3300318-1D5A-9460-A6E7-2AAF5BE8E59F}"/>
                </a:ext>
              </a:extLst>
            </p:cNvPr>
            <p:cNvSpPr txBox="1"/>
            <p:nvPr/>
          </p:nvSpPr>
          <p:spPr>
            <a:xfrm>
              <a:off x="4435823" y="1057854"/>
              <a:ext cx="70903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각도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871CFF3-C7D5-3F34-1A3B-6E791D0C4EF4}"/>
                </a:ext>
              </a:extLst>
            </p:cNvPr>
            <p:cNvSpPr/>
            <p:nvPr/>
          </p:nvSpPr>
          <p:spPr>
            <a:xfrm>
              <a:off x="4533522" y="1402636"/>
              <a:ext cx="2412000" cy="199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4" name="그림 133" descr="만화 영화, 무기, CG 아트워크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968FAB9E-3CD7-FFC5-98D3-8F72ED519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2" t="6757" r="26633" b="41818"/>
            <a:stretch/>
          </p:blipFill>
          <p:spPr>
            <a:xfrm>
              <a:off x="5029814" y="1622269"/>
              <a:ext cx="1419416" cy="1724087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E493279-AFD5-7DF8-3A24-AB8A45A8D2D7}"/>
                </a:ext>
              </a:extLst>
            </p:cNvPr>
            <p:cNvSpPr txBox="1"/>
            <p:nvPr/>
          </p:nvSpPr>
          <p:spPr>
            <a:xfrm>
              <a:off x="4533522" y="1402636"/>
              <a:ext cx="611109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B215C3E-20A8-5B37-21C7-25C05C24A8AB}"/>
                </a:ext>
              </a:extLst>
            </p:cNvPr>
            <p:cNvSpPr/>
            <p:nvPr/>
          </p:nvSpPr>
          <p:spPr>
            <a:xfrm>
              <a:off x="4533522" y="3467680"/>
              <a:ext cx="2412000" cy="199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5" name="그림 134" descr="갑옷, 무기, 기사, 가상의 캐릭터이(가) 표시된 사진&#10;&#10;자동 생성된 설명">
              <a:extLst>
                <a:ext uri="{FF2B5EF4-FFF2-40B4-BE49-F238E27FC236}">
                  <a16:creationId xmlns:a16="http://schemas.microsoft.com/office/drawing/2014/main" id="{6BCA45DB-08B4-B857-E3B5-227200B30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" b="5855"/>
            <a:stretch/>
          </p:blipFill>
          <p:spPr>
            <a:xfrm flipH="1">
              <a:off x="4884527" y="3672753"/>
              <a:ext cx="1709990" cy="173878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0C36D2-E78C-AD52-7B63-E7B681255135}"/>
                </a:ext>
              </a:extLst>
            </p:cNvPr>
            <p:cNvSpPr txBox="1"/>
            <p:nvPr/>
          </p:nvSpPr>
          <p:spPr>
            <a:xfrm>
              <a:off x="4533522" y="3467680"/>
              <a:ext cx="611108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DAC820C-72B0-E049-AF5E-4ECD53CAEB16}"/>
                </a:ext>
              </a:extLst>
            </p:cNvPr>
            <p:cNvSpPr/>
            <p:nvPr/>
          </p:nvSpPr>
          <p:spPr>
            <a:xfrm>
              <a:off x="4435824" y="5580102"/>
              <a:ext cx="2617200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3604D01B-CE09-1D31-62B6-AE28E0482A2F}"/>
                </a:ext>
              </a:extLst>
            </p:cNvPr>
            <p:cNvGrpSpPr/>
            <p:nvPr/>
          </p:nvGrpSpPr>
          <p:grpSpPr>
            <a:xfrm>
              <a:off x="4535079" y="5925050"/>
              <a:ext cx="2418691" cy="409152"/>
              <a:chOff x="4533744" y="5898249"/>
              <a:chExt cx="2418691" cy="409152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B7DAF67-F5CB-87EA-3F7B-DDA434508070}"/>
                  </a:ext>
                </a:extLst>
              </p:cNvPr>
              <p:cNvSpPr txBox="1"/>
              <p:nvPr/>
            </p:nvSpPr>
            <p:spPr>
              <a:xfrm>
                <a:off x="5242550" y="5908694"/>
                <a:ext cx="1505220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수직에 가깝게 높이 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EB5EE8B-486B-B0ED-EE00-1CD5A8A27AC4}"/>
                  </a:ext>
                </a:extLst>
              </p:cNvPr>
              <p:cNvSpPr txBox="1"/>
              <p:nvPr/>
            </p:nvSpPr>
            <p:spPr>
              <a:xfrm>
                <a:off x="5242551" y="6174777"/>
                <a:ext cx="1709884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수평보다 살짝 내려가게 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B8384E8A-5F32-3F23-6B69-04AFB64287B6}"/>
                  </a:ext>
                </a:extLst>
              </p:cNvPr>
              <p:cNvSpPr txBox="1"/>
              <p:nvPr/>
            </p:nvSpPr>
            <p:spPr>
              <a:xfrm>
                <a:off x="4533744" y="5898249"/>
                <a:ext cx="61110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스탠스</a:t>
                </a:r>
                <a:endPara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9AD028D-A1A6-9EAD-1A49-7A193A1802D9}"/>
                  </a:ext>
                </a:extLst>
              </p:cNvPr>
              <p:cNvSpPr txBox="1"/>
              <p:nvPr/>
            </p:nvSpPr>
            <p:spPr>
              <a:xfrm>
                <a:off x="4533744" y="6163401"/>
                <a:ext cx="611108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스탠스</a:t>
                </a:r>
                <a:endPara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F091CECD-974A-6E2B-8E42-7D09B15ADE46}"/>
              </a:ext>
            </a:extLst>
          </p:cNvPr>
          <p:cNvGrpSpPr/>
          <p:nvPr/>
        </p:nvGrpSpPr>
        <p:grpSpPr>
          <a:xfrm>
            <a:off x="7202367" y="1052313"/>
            <a:ext cx="4834324" cy="5603612"/>
            <a:chOff x="7137057" y="1052313"/>
            <a:chExt cx="4834324" cy="56036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8A3440-D492-0F08-C0C8-5A8ED2BC5334}"/>
                </a:ext>
              </a:extLst>
            </p:cNvPr>
            <p:cNvSpPr txBox="1"/>
            <p:nvPr/>
          </p:nvSpPr>
          <p:spPr>
            <a:xfrm>
              <a:off x="7874129" y="1116463"/>
              <a:ext cx="4068421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왼쪽으로 회전합니다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 각도는 스탠스에 따라 다릅니다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6BE8D8-8272-29AB-0573-B54639FDDF4A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470758" y="1319111"/>
              <a:ext cx="4500623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12BCEB5-10D0-048F-ADEA-EE1C6C1FD1BE}"/>
                </a:ext>
              </a:extLst>
            </p:cNvPr>
            <p:cNvSpPr/>
            <p:nvPr/>
          </p:nvSpPr>
          <p:spPr>
            <a:xfrm>
              <a:off x="7137057" y="1052313"/>
              <a:ext cx="4834324" cy="4521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3B5294-C904-063F-3B05-9F14F61003EA}"/>
                </a:ext>
              </a:extLst>
            </p:cNvPr>
            <p:cNvSpPr txBox="1"/>
            <p:nvPr/>
          </p:nvSpPr>
          <p:spPr>
            <a:xfrm>
              <a:off x="7137057" y="1052313"/>
              <a:ext cx="66740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C5D5544-ADE7-50D3-6716-12E36404082B}"/>
                </a:ext>
              </a:extLst>
            </p:cNvPr>
            <p:cNvSpPr/>
            <p:nvPr/>
          </p:nvSpPr>
          <p:spPr>
            <a:xfrm>
              <a:off x="7137057" y="5575925"/>
              <a:ext cx="4834324" cy="10800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D308414D-A56B-1CE3-A0BF-8F72885EDDC4}"/>
                </a:ext>
              </a:extLst>
            </p:cNvPr>
            <p:cNvGrpSpPr/>
            <p:nvPr/>
          </p:nvGrpSpPr>
          <p:grpSpPr>
            <a:xfrm>
              <a:off x="7218631" y="1402636"/>
              <a:ext cx="1486276" cy="4061066"/>
              <a:chOff x="7218631" y="1402636"/>
              <a:chExt cx="1486276" cy="4061066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C86AE96A-865E-91A1-89BD-C97CD390CC0F}"/>
                  </a:ext>
                </a:extLst>
              </p:cNvPr>
              <p:cNvGrpSpPr/>
              <p:nvPr/>
            </p:nvGrpSpPr>
            <p:grpSpPr>
              <a:xfrm>
                <a:off x="7218631" y="1402636"/>
                <a:ext cx="1486276" cy="4061066"/>
                <a:chOff x="7218631" y="1402636"/>
                <a:chExt cx="1486276" cy="4061066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D8D704F-2E9E-6918-1198-D9AFBD1E54D4}"/>
                    </a:ext>
                  </a:extLst>
                </p:cNvPr>
                <p:cNvSpPr/>
                <p:nvPr/>
              </p:nvSpPr>
              <p:spPr>
                <a:xfrm>
                  <a:off x="7218631" y="1402636"/>
                  <a:ext cx="1486276" cy="40610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124D2AB-6867-14B3-847B-48C698A69B6F}"/>
                    </a:ext>
                  </a:extLst>
                </p:cNvPr>
                <p:cNvSpPr txBox="1"/>
                <p:nvPr/>
              </p:nvSpPr>
              <p:spPr>
                <a:xfrm>
                  <a:off x="7218631" y="1402636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51" name="그림 50" descr="신발류, 의류, 바지, 스케치이(가) 표시된 사진&#10;&#10;자동 생성된 설명">
                <a:extLst>
                  <a:ext uri="{FF2B5EF4-FFF2-40B4-BE49-F238E27FC236}">
                    <a16:creationId xmlns:a16="http://schemas.microsoft.com/office/drawing/2014/main" id="{7619E379-A53A-12BC-5BA8-24D34A8D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507" y="2294932"/>
                <a:ext cx="1152525" cy="2276475"/>
              </a:xfrm>
              <a:prstGeom prst="rect">
                <a:avLst/>
              </a:prstGeom>
            </p:spPr>
          </p:pic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B0EF6E9-EF9C-5C56-8791-FC0F87F5463A}"/>
                </a:ext>
              </a:extLst>
            </p:cNvPr>
            <p:cNvGrpSpPr/>
            <p:nvPr/>
          </p:nvGrpSpPr>
          <p:grpSpPr>
            <a:xfrm>
              <a:off x="8373790" y="5938879"/>
              <a:ext cx="2362463" cy="417119"/>
              <a:chOff x="7524477" y="5938879"/>
              <a:chExt cx="2362463" cy="417119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4CF2F36A-3298-EB45-0073-0F499ACE9AAC}"/>
                  </a:ext>
                </a:extLst>
              </p:cNvPr>
              <p:cNvGrpSpPr/>
              <p:nvPr/>
            </p:nvGrpSpPr>
            <p:grpSpPr>
              <a:xfrm>
                <a:off x="7526028" y="5938879"/>
                <a:ext cx="1765429" cy="144000"/>
                <a:chOff x="7850168" y="5750719"/>
                <a:chExt cx="1765429" cy="144000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F1BB72-4FC5-C94E-8068-45553A1A7526}"/>
                    </a:ext>
                  </a:extLst>
                </p:cNvPr>
                <p:cNvSpPr txBox="1"/>
                <p:nvPr/>
              </p:nvSpPr>
              <p:spPr>
                <a:xfrm>
                  <a:off x="8238617" y="5753470"/>
                  <a:ext cx="137698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오른발을 앞으로 내밉니다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63A31E8-41F4-24EF-F762-F1931DAB5094}"/>
                    </a:ext>
                  </a:extLst>
                </p:cNvPr>
                <p:cNvSpPr txBox="1"/>
                <p:nvPr/>
              </p:nvSpPr>
              <p:spPr>
                <a:xfrm>
                  <a:off x="7850168" y="575071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7A5CB785-7982-F93C-06D6-1BB7854FB157}"/>
                  </a:ext>
                </a:extLst>
              </p:cNvPr>
              <p:cNvGrpSpPr/>
              <p:nvPr/>
            </p:nvGrpSpPr>
            <p:grpSpPr>
              <a:xfrm>
                <a:off x="7524477" y="6208637"/>
                <a:ext cx="2362463" cy="147361"/>
                <a:chOff x="7848617" y="6179679"/>
                <a:chExt cx="2362463" cy="14736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7472CF-A221-D920-ADA8-9E2FAD0EA124}"/>
                    </a:ext>
                  </a:extLst>
                </p:cNvPr>
                <p:cNvSpPr txBox="1"/>
                <p:nvPr/>
              </p:nvSpPr>
              <p:spPr>
                <a:xfrm>
                  <a:off x="8407701" y="6185790"/>
                  <a:ext cx="180337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과 동시에 몸을 왼쪽으로 돌립니다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094183D8-01B2-90CC-19CB-736122F2FF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48617" y="6183040"/>
                  <a:ext cx="144001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382F519-1536-4D0E-0C98-A0DE849B4CC3}"/>
                    </a:ext>
                  </a:extLst>
                </p:cNvPr>
                <p:cNvSpPr txBox="1"/>
                <p:nvPr/>
              </p:nvSpPr>
              <p:spPr>
                <a:xfrm>
                  <a:off x="8231292" y="617967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919B00C-A7E1-E89B-A258-9F0A33819BB8}"/>
                </a:ext>
              </a:extLst>
            </p:cNvPr>
            <p:cNvSpPr txBox="1"/>
            <p:nvPr/>
          </p:nvSpPr>
          <p:spPr>
            <a:xfrm>
              <a:off x="9155971" y="4043505"/>
              <a:ext cx="14747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868B69B-7FFA-5EDB-00D8-74976D0EB2A7}"/>
                </a:ext>
              </a:extLst>
            </p:cNvPr>
            <p:cNvSpPr txBox="1"/>
            <p:nvPr/>
          </p:nvSpPr>
          <p:spPr>
            <a:xfrm>
              <a:off x="10446396" y="4043505"/>
              <a:ext cx="14747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85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C311A86A-076F-C406-CB36-2B373C5CDDA2}"/>
                </a:ext>
              </a:extLst>
            </p:cNvPr>
            <p:cNvGrpSpPr/>
            <p:nvPr/>
          </p:nvGrpSpPr>
          <p:grpSpPr>
            <a:xfrm>
              <a:off x="8812180" y="1402636"/>
              <a:ext cx="3045923" cy="4061066"/>
              <a:chOff x="8812180" y="1402636"/>
              <a:chExt cx="3045923" cy="4061066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2C12CB24-10AA-1B4B-B5DB-835C3EEBD0C4}"/>
                  </a:ext>
                </a:extLst>
              </p:cNvPr>
              <p:cNvGrpSpPr/>
              <p:nvPr/>
            </p:nvGrpSpPr>
            <p:grpSpPr>
              <a:xfrm>
                <a:off x="8812180" y="1402636"/>
                <a:ext cx="3045923" cy="4061066"/>
                <a:chOff x="8812180" y="1402636"/>
                <a:chExt cx="3045923" cy="4061066"/>
              </a:xfrm>
            </p:grpSpPr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FA74E9CF-54FE-8878-2869-C40B155F42F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812180" y="1402636"/>
                  <a:ext cx="3045923" cy="4061066"/>
                  <a:chOff x="8812181" y="1402636"/>
                  <a:chExt cx="1486276" cy="4061066"/>
                </a:xfrm>
              </p:grpSpPr>
              <p:sp>
                <p:nvSpPr>
                  <p:cNvPr id="186" name="직사각형 185">
                    <a:extLst>
                      <a:ext uri="{FF2B5EF4-FFF2-40B4-BE49-F238E27FC236}">
                        <a16:creationId xmlns:a16="http://schemas.microsoft.com/office/drawing/2014/main" id="{D3566FAB-C819-F9E6-F96A-C83E67B3AA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812181" y="1402636"/>
                    <a:ext cx="1486276" cy="406106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FC8EA756-6FB5-A02C-A37B-F8ABE7A509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12181" y="1402636"/>
                    <a:ext cx="70266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</p:grp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5098FDEF-913F-2CE3-D372-C88FF4E0B2D7}"/>
                    </a:ext>
                  </a:extLst>
                </p:cNvPr>
                <p:cNvGrpSpPr/>
                <p:nvPr/>
              </p:nvGrpSpPr>
              <p:grpSpPr>
                <a:xfrm>
                  <a:off x="9063372" y="1747838"/>
                  <a:ext cx="2645719" cy="3554420"/>
                  <a:chOff x="9063372" y="1747838"/>
                  <a:chExt cx="2645719" cy="3554420"/>
                </a:xfrm>
              </p:grpSpPr>
              <p:grpSp>
                <p:nvGrpSpPr>
                  <p:cNvPr id="194" name="그룹 193">
                    <a:extLst>
                      <a:ext uri="{FF2B5EF4-FFF2-40B4-BE49-F238E27FC236}">
                        <a16:creationId xmlns:a16="http://schemas.microsoft.com/office/drawing/2014/main" id="{E3B362F4-3485-AFA7-FCB1-8C5E90BC77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9063372" y="1747838"/>
                    <a:ext cx="2645719" cy="3370663"/>
                    <a:chOff x="9063372" y="1842344"/>
                    <a:chExt cx="2645719" cy="3370663"/>
                  </a:xfrm>
                </p:grpSpPr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D614F961-7AA3-0CC9-82B0-C630F306A98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9702165" y="4971807"/>
                      <a:ext cx="1368133" cy="2412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정면</a:t>
                      </a:r>
                    </a:p>
                  </p:txBody>
                </p:sp>
                <p:grpSp>
                  <p:nvGrpSpPr>
                    <p:cNvPr id="193" name="그룹 192">
                      <a:extLst>
                        <a:ext uri="{FF2B5EF4-FFF2-40B4-BE49-F238E27FC236}">
                          <a16:creationId xmlns:a16="http://schemas.microsoft.com/office/drawing/2014/main" id="{91A20FC9-1ED9-6B9D-9FFA-2380ABA5815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>
                    <a:xfrm>
                      <a:off x="9063372" y="1842344"/>
                      <a:ext cx="2645719" cy="2746512"/>
                      <a:chOff x="9063372" y="1842344"/>
                      <a:chExt cx="2645719" cy="2746512"/>
                    </a:xfrm>
                  </p:grpSpPr>
                  <p:grpSp>
                    <p:nvGrpSpPr>
                      <p:cNvPr id="12" name="그룹 11">
                        <a:extLst>
                          <a:ext uri="{FF2B5EF4-FFF2-40B4-BE49-F238E27FC236}">
                            <a16:creationId xmlns:a16="http://schemas.microsoft.com/office/drawing/2014/main" id="{41D171B9-DD77-ABB8-49A1-F8E5D202E81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9063372" y="1931684"/>
                        <a:ext cx="1350494" cy="1505167"/>
                        <a:chOff x="4510454" y="1984478"/>
                        <a:chExt cx="959488" cy="1069379"/>
                      </a:xfrm>
                    </p:grpSpPr>
                    <p:pic>
                      <p:nvPicPr>
                        <p:cNvPr id="13" name="Picture 2">
                          <a:extLst>
                            <a:ext uri="{FF2B5EF4-FFF2-40B4-BE49-F238E27FC236}">
                              <a16:creationId xmlns:a16="http://schemas.microsoft.com/office/drawing/2014/main" id="{C4C9EAB3-B085-D1F3-B56B-E1BDA47E701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15" r="69681" b="76062"/>
                        <a:stretch/>
                      </p:blipFill>
                      <p:spPr bwMode="auto">
                        <a:xfrm>
                          <a:off x="4510454" y="1993422"/>
                          <a:ext cx="858661" cy="1060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4" name="Picture 2">
                          <a:extLst>
                            <a:ext uri="{FF2B5EF4-FFF2-40B4-BE49-F238E27FC236}">
                              <a16:creationId xmlns:a16="http://schemas.microsoft.com/office/drawing/2014/main" id="{654B0612-8F74-2B3A-515A-C44459A619D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0319" r="46276" b="75860"/>
                        <a:stretch/>
                      </p:blipFill>
                      <p:spPr bwMode="auto">
                        <a:xfrm>
                          <a:off x="4611281" y="1984478"/>
                          <a:ext cx="858661" cy="1069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5" name="그룹 14">
                        <a:extLst>
                          <a:ext uri="{FF2B5EF4-FFF2-40B4-BE49-F238E27FC236}">
                            <a16:creationId xmlns:a16="http://schemas.microsoft.com/office/drawing/2014/main" id="{2339FE5A-9092-764B-4181-EB2E4F794CC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10372606" y="1933262"/>
                        <a:ext cx="1336485" cy="1502011"/>
                        <a:chOff x="5524002" y="1984478"/>
                        <a:chExt cx="959489" cy="1078323"/>
                      </a:xfrm>
                    </p:grpSpPr>
                    <p:pic>
                      <p:nvPicPr>
                        <p:cNvPr id="16" name="Picture 2">
                          <a:extLst>
                            <a:ext uri="{FF2B5EF4-FFF2-40B4-BE49-F238E27FC236}">
                              <a16:creationId xmlns:a16="http://schemas.microsoft.com/office/drawing/2014/main" id="{F5C1C1A5-0F00-018C-EB84-07FA0EF923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alphaModFix am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915" r="69681" b="76062"/>
                        <a:stretch/>
                      </p:blipFill>
                      <p:spPr bwMode="auto">
                        <a:xfrm>
                          <a:off x="5524002" y="1993423"/>
                          <a:ext cx="858661" cy="10604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7" name="Picture 2">
                          <a:extLst>
                            <a:ext uri="{FF2B5EF4-FFF2-40B4-BE49-F238E27FC236}">
                              <a16:creationId xmlns:a16="http://schemas.microsoft.com/office/drawing/2014/main" id="{0B91FE93-1A8F-540E-4831-B4AA6CDCC0A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duotone>
                            <a:schemeClr val="accent1">
                              <a:shade val="45000"/>
                              <a:satMod val="135000"/>
                            </a:schemeClr>
                            <a:prstClr val="white"/>
                          </a:duoton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2">
                                  <a14:imgEffect>
                                    <a14:sharpenSoften amount="50000"/>
                                  </a14:imgEffect>
                                  <a14:imgEffect>
                                    <a14:brightnessContrast contrast="-4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901" t="50000" r="47695" b="25658"/>
                        <a:stretch/>
                      </p:blipFill>
                      <p:spPr bwMode="auto">
                        <a:xfrm>
                          <a:off x="5624829" y="1984478"/>
                          <a:ext cx="858662" cy="1078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23" name="그룹 22">
                        <a:extLst>
                          <a:ext uri="{FF2B5EF4-FFF2-40B4-BE49-F238E27FC236}">
                            <a16:creationId xmlns:a16="http://schemas.microsoft.com/office/drawing/2014/main" id="{D06AA6A7-9B63-C154-35B1-8B91604C155E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10605778" y="3440757"/>
                        <a:ext cx="870141" cy="1148099"/>
                        <a:chOff x="4051158" y="3788435"/>
                        <a:chExt cx="840028" cy="1108366"/>
                      </a:xfrm>
                    </p:grpSpPr>
                    <p:sp>
                      <p:nvSpPr>
                        <p:cNvPr id="24" name="사각형: 둥근 모서리 23">
                          <a:extLst>
                            <a:ext uri="{FF2B5EF4-FFF2-40B4-BE49-F238E27FC236}">
                              <a16:creationId xmlns:a16="http://schemas.microsoft.com/office/drawing/2014/main" id="{09E520AE-0765-7643-33D6-A223950BD27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089755" y="4043973"/>
                          <a:ext cx="633414" cy="156552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5" name="타원 24">
                          <a:extLst>
                            <a:ext uri="{FF2B5EF4-FFF2-40B4-BE49-F238E27FC236}">
                              <a16:creationId xmlns:a16="http://schemas.microsoft.com/office/drawing/2014/main" id="{6F405E20-C750-E773-E2D0-10C1687D42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239773" y="395287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6" name="사각형: 둥근 모서리 25">
                          <a:extLst>
                            <a:ext uri="{FF2B5EF4-FFF2-40B4-BE49-F238E27FC236}">
                              <a16:creationId xmlns:a16="http://schemas.microsoft.com/office/drawing/2014/main" id="{BF0D45FA-F180-FB70-2529-19B9AD0CA05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rot="16200000">
                          <a:off x="4305524" y="4298494"/>
                          <a:ext cx="633414" cy="15655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27" name="타원 26">
                          <a:extLst>
                            <a:ext uri="{FF2B5EF4-FFF2-40B4-BE49-F238E27FC236}">
                              <a16:creationId xmlns:a16="http://schemas.microsoft.com/office/drawing/2014/main" id="{B082E766-FF66-CB35-552E-DB6FD19CB6D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4454088" y="4205486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accent1">
                            <a:alpha val="97000"/>
                          </a:schemeClr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cxnSp>
                      <p:nvCxnSpPr>
                        <p:cNvPr id="28" name="직선 화살표 연결선 27">
                          <a:extLst>
                            <a:ext uri="{FF2B5EF4-FFF2-40B4-BE49-F238E27FC236}">
                              <a16:creationId xmlns:a16="http://schemas.microsoft.com/office/drawing/2014/main" id="{9AA63C5C-6A95-0142-1DA6-BD55F0F2DE41}"/>
                            </a:ext>
                          </a:extLst>
                        </p:cNvPr>
                        <p:cNvCxnSpPr>
                          <a:cxnSpLocks/>
                          <a:stCxn id="27" idx="4"/>
                        </p:cNvCxnSpPr>
                        <p:nvPr/>
                      </p:nvCxnSpPr>
                      <p:spPr>
                        <a:xfrm>
                          <a:off x="4623158" y="4543623"/>
                          <a:ext cx="4361" cy="353178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9" name="원호 28">
                          <a:extLst>
                            <a:ext uri="{FF2B5EF4-FFF2-40B4-BE49-F238E27FC236}">
                              <a16:creationId xmlns:a16="http://schemas.microsoft.com/office/drawing/2014/main" id="{B1758089-FC4B-B5AB-63B2-9CDC5B1A0BE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flipV="1">
                          <a:off x="4051158" y="3788435"/>
                          <a:ext cx="840028" cy="892868"/>
                        </a:xfrm>
                        <a:prstGeom prst="arc">
                          <a:avLst>
                            <a:gd name="adj1" fmla="val 10701519"/>
                            <a:gd name="adj2" fmla="val 16474431"/>
                          </a:avLst>
                        </a:prstGeom>
                        <a:ln>
                          <a:solidFill>
                            <a:srgbClr val="FFABAB"/>
                          </a:solidFill>
                          <a:prstDash val="sysDot"/>
                          <a:tailEnd type="triangle" w="sm" len="sm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30" name="그룹 29">
                        <a:extLst>
                          <a:ext uri="{FF2B5EF4-FFF2-40B4-BE49-F238E27FC236}">
                            <a16:creationId xmlns:a16="http://schemas.microsoft.com/office/drawing/2014/main" id="{0EDBB6C6-4628-B2EE-AFB9-C3D23554E7C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>
                      <a:xfrm>
                        <a:off x="9303548" y="3457577"/>
                        <a:ext cx="870142" cy="1114458"/>
                        <a:chOff x="2371923" y="3788435"/>
                        <a:chExt cx="840028" cy="1075888"/>
                      </a:xfrm>
                    </p:grpSpPr>
                    <p:sp>
                      <p:nvSpPr>
                        <p:cNvPr id="31" name="사각형: 둥근 모서리 30">
                          <a:extLst>
                            <a:ext uri="{FF2B5EF4-FFF2-40B4-BE49-F238E27FC236}">
                              <a16:creationId xmlns:a16="http://schemas.microsoft.com/office/drawing/2014/main" id="{9F7E7A5F-6D8C-031B-BF99-67B8A95A75C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424113" y="4043973"/>
                          <a:ext cx="633414" cy="156552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2" name="타원 31">
                          <a:extLst>
                            <a:ext uri="{FF2B5EF4-FFF2-40B4-BE49-F238E27FC236}">
                              <a16:creationId xmlns:a16="http://schemas.microsoft.com/office/drawing/2014/main" id="{47E0D559-88D1-19A8-ADE3-035E1853401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574131" y="395287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1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3" name="사각형: 둥근 모서리 32">
                          <a:extLst>
                            <a:ext uri="{FF2B5EF4-FFF2-40B4-BE49-F238E27FC236}">
                              <a16:creationId xmlns:a16="http://schemas.microsoft.com/office/drawing/2014/main" id="{962ACDBB-A42A-B3F2-257C-A8FFC1C549F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rot="18000000">
                          <a:off x="2544627" y="4266013"/>
                          <a:ext cx="633414" cy="156552"/>
                        </a:xfrm>
                        <a:prstGeom prst="round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sp>
                      <p:nvSpPr>
                        <p:cNvPr id="34" name="타원 33">
                          <a:extLst>
                            <a:ext uri="{FF2B5EF4-FFF2-40B4-BE49-F238E27FC236}">
                              <a16:creationId xmlns:a16="http://schemas.microsoft.com/office/drawing/2014/main" id="{0770E7CE-4D7E-CB92-21B4-94705DAB53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2693191" y="4173005"/>
                          <a:ext cx="338139" cy="338139"/>
                        </a:xfrm>
                        <a:prstGeom prst="ellipse">
                          <a:avLst/>
                        </a:prstGeom>
                        <a:solidFill>
                          <a:schemeClr val="accent1">
                            <a:alpha val="99000"/>
                          </a:schemeClr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  <p:cxnSp>
                      <p:nvCxnSpPr>
                        <p:cNvPr id="35" name="직선 화살표 연결선 34">
                          <a:extLst>
                            <a:ext uri="{FF2B5EF4-FFF2-40B4-BE49-F238E27FC236}">
                              <a16:creationId xmlns:a16="http://schemas.microsoft.com/office/drawing/2014/main" id="{C7EA7751-FD6C-FC65-4900-D9E54089BBEA}"/>
                            </a:ext>
                          </a:extLst>
                        </p:cNvPr>
                        <p:cNvCxnSpPr>
                          <a:cxnSpLocks/>
                          <a:stCxn id="34" idx="4"/>
                        </p:cNvCxnSpPr>
                        <p:nvPr/>
                      </p:nvCxnSpPr>
                      <p:spPr>
                        <a:xfrm>
                          <a:off x="2862262" y="4511144"/>
                          <a:ext cx="0" cy="353179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원호 35">
                          <a:extLst>
                            <a:ext uri="{FF2B5EF4-FFF2-40B4-BE49-F238E27FC236}">
                              <a16:creationId xmlns:a16="http://schemas.microsoft.com/office/drawing/2014/main" id="{DDFBCC4E-A47C-CA83-FD6D-E120E77B065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 flipV="1">
                          <a:off x="2371923" y="3788435"/>
                          <a:ext cx="840028" cy="892868"/>
                        </a:xfrm>
                        <a:prstGeom prst="arc">
                          <a:avLst>
                            <a:gd name="adj1" fmla="val 10701519"/>
                            <a:gd name="adj2" fmla="val 14326859"/>
                          </a:avLst>
                        </a:prstGeom>
                        <a:ln>
                          <a:solidFill>
                            <a:srgbClr val="FFABAB"/>
                          </a:solidFill>
                          <a:prstDash val="sysDot"/>
                          <a:tailEnd type="triangle" w="sm" len="sm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91" name="TextBox 190">
                        <a:extLst>
                          <a:ext uri="{FF2B5EF4-FFF2-40B4-BE49-F238E27FC236}">
                            <a16:creationId xmlns:a16="http://schemas.microsoft.com/office/drawing/2014/main" id="{9F279AA7-AD48-327A-434C-3554A42F94C3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9433065" y="1842344"/>
                        <a:ext cx="611109" cy="1440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2700">
                        <a:noFill/>
                      </a:ln>
                      <a:effectLst/>
                    </p:spPr>
                    <p:txBody>
                      <a:bodyPr wrap="square" lIns="0" tIns="0" rIns="0" bIns="0" rtlCol="0" anchor="ctr" anchorCtr="0">
                        <a:normAutofit/>
                      </a:bodyPr>
                      <a:lstStyle/>
                      <a:p>
                        <a:pPr algn="ctr"/>
                        <a:r>
                          <a:rPr lang="ko-KR" altLang="en-US" sz="800" b="1" dirty="0">
                            <a:solidFill>
                              <a:schemeClr val="bg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a:t>난무 스탠스</a:t>
                        </a:r>
                        <a:endPara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  <p:sp>
                    <p:nvSpPr>
                      <p:cNvPr id="192" name="TextBox 191">
                        <a:extLst>
                          <a:ext uri="{FF2B5EF4-FFF2-40B4-BE49-F238E27FC236}">
                            <a16:creationId xmlns:a16="http://schemas.microsoft.com/office/drawing/2014/main" id="{B55FB2FC-1000-BC00-2382-30464418492B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0735294" y="1842344"/>
                        <a:ext cx="611108" cy="1440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2700">
                        <a:noFill/>
                      </a:ln>
                      <a:effectLst/>
                    </p:spPr>
                    <p:txBody>
                      <a:bodyPr wrap="square" lIns="0" tIns="0" rIns="0" bIns="0" rtlCol="0" anchor="ctr" anchorCtr="0">
                        <a:normAutofit/>
                      </a:bodyPr>
                      <a:lstStyle/>
                      <a:p>
                        <a:pPr algn="ctr"/>
                        <a:r>
                          <a:rPr lang="ko-KR" altLang="en-US" sz="800" b="1" dirty="0">
                            <a:solidFill>
                              <a:schemeClr val="bg1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a:t>집중 스탠스</a:t>
                        </a:r>
                        <a:endPara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endParaRPr>
                      </a:p>
                    </p:txBody>
                  </p:sp>
                </p:grpSp>
              </p:grpSp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37FF3589-7653-74ED-F1AA-FA15E9AA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755" y="5179147"/>
                    <a:ext cx="1482953" cy="123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※ </a:t>
                    </a:r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시선은 항상 정면을 향합니다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</p:grpSp>
          </p:grp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4FF09150-EE14-3644-1AE2-9287B872E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5141" y="1967694"/>
                <a:ext cx="0" cy="2439136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0000">
                      <a:schemeClr val="bg1">
                        <a:lumMod val="75000"/>
                      </a:schemeClr>
                    </a:gs>
                    <a:gs pos="40000">
                      <a:schemeClr val="bg1">
                        <a:lumMod val="65000"/>
                      </a:schemeClr>
                    </a:gs>
                    <a:gs pos="60000">
                      <a:schemeClr val="bg1">
                        <a:lumMod val="50000"/>
                      </a:schemeClr>
                    </a:gs>
                    <a:gs pos="8000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>
            <a:hlinkClick r:id="rId13" action="ppaction://hlinksldjump" tooltip="&lt;개요&gt; 보기"/>
            <a:extLst>
              <a:ext uri="{FF2B5EF4-FFF2-40B4-BE49-F238E27FC236}">
                <a16:creationId xmlns:a16="http://schemas.microsoft.com/office/drawing/2014/main" id="{64D2AF1D-1B98-D6FB-5A88-588905D474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14" action="ppaction://hlinksldjump" tooltip="&lt;목차&gt; 보기"/>
            <a:extLst>
              <a:ext uri="{FF2B5EF4-FFF2-40B4-BE49-F238E27FC236}">
                <a16:creationId xmlns:a16="http://schemas.microsoft.com/office/drawing/2014/main" id="{64109736-99A9-075D-1D3C-575377F5FC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5" action="ppaction://hlinksldjump" tooltip="&lt;클래스 특징&gt; 보기"/>
            <a:extLst>
              <a:ext uri="{FF2B5EF4-FFF2-40B4-BE49-F238E27FC236}">
                <a16:creationId xmlns:a16="http://schemas.microsoft.com/office/drawing/2014/main" id="{368E4861-A75F-AE92-9897-39880C3693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6" action="ppaction://hlinksldjump" tooltip="&lt;상태 정의&gt; 보기"/>
            <a:extLst>
              <a:ext uri="{FF2B5EF4-FFF2-40B4-BE49-F238E27FC236}">
                <a16:creationId xmlns:a16="http://schemas.microsoft.com/office/drawing/2014/main" id="{E7C51330-1A0E-A9C3-95C7-B70FE77B6D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7" action="ppaction://hlinksldjump" tooltip="&lt;홈&gt; 보기"/>
            <a:extLst>
              <a:ext uri="{FF2B5EF4-FFF2-40B4-BE49-F238E27FC236}">
                <a16:creationId xmlns:a16="http://schemas.microsoft.com/office/drawing/2014/main" id="{F7143F72-C012-85F2-58C2-86193099C4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18" action="ppaction://hlinksldjump" tooltip="&lt;스킬&gt; 보기"/>
            <a:extLst>
              <a:ext uri="{FF2B5EF4-FFF2-40B4-BE49-F238E27FC236}">
                <a16:creationId xmlns:a16="http://schemas.microsoft.com/office/drawing/2014/main" id="{35F2AD6B-F125-1A20-0E4C-C645526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22401592-C729-2B13-60DE-709A5E51F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71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baseline="0" dirty="0">
                <a:solidFill>
                  <a:schemeClr val="bg1"/>
                </a:solidFill>
              </a:rPr>
              <a:t>기본 동작 </a:t>
            </a:r>
            <a:r>
              <a:rPr lang="en-US" altLang="ko-KR" sz="200" baseline="0" dirty="0">
                <a:solidFill>
                  <a:schemeClr val="bg1"/>
                </a:solidFill>
              </a:rPr>
              <a:t>– </a:t>
            </a:r>
            <a:r>
              <a:rPr lang="ko-KR" altLang="en-US" sz="200" baseline="0" dirty="0">
                <a:solidFill>
                  <a:schemeClr val="bg1"/>
                </a:solidFill>
              </a:rPr>
              <a:t>스탠스 변경 동작</a:t>
            </a:r>
            <a:endParaRPr lang="ko-KR" altLang="en-US" sz="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C729-E356-3547-3484-D55DEE4FD1AA}"/>
              </a:ext>
            </a:extLst>
          </p:cNvPr>
          <p:cNvSpPr txBox="1"/>
          <p:nvPr/>
        </p:nvSpPr>
        <p:spPr>
          <a:xfrm>
            <a:off x="1753694" y="805893"/>
            <a:ext cx="129125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스탠스 변경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3732817C-C678-7FD3-2C6C-2314F25A6540}"/>
              </a:ext>
            </a:extLst>
          </p:cNvPr>
          <p:cNvGrpSpPr/>
          <p:nvPr/>
        </p:nvGrpSpPr>
        <p:grpSpPr>
          <a:xfrm>
            <a:off x="1761441" y="1181266"/>
            <a:ext cx="6057312" cy="545868"/>
            <a:chOff x="1753694" y="920604"/>
            <a:chExt cx="6057312" cy="545868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C5D0119-30BD-6154-4B79-71B7D51496E4}"/>
                </a:ext>
              </a:extLst>
            </p:cNvPr>
            <p:cNvSpPr txBox="1"/>
            <p:nvPr/>
          </p:nvSpPr>
          <p:spPr>
            <a:xfrm>
              <a:off x="1753694" y="1116594"/>
              <a:ext cx="197490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평화 상태일 때 스탠스를 변경하면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B9F1F825-D3D4-39A3-0298-2AB5B9B715BE}"/>
                </a:ext>
              </a:extLst>
            </p:cNvPr>
            <p:cNvGrpSpPr/>
            <p:nvPr/>
          </p:nvGrpSpPr>
          <p:grpSpPr>
            <a:xfrm>
              <a:off x="3798313" y="920604"/>
              <a:ext cx="4012693" cy="545868"/>
              <a:chOff x="3798313" y="920604"/>
              <a:chExt cx="4012693" cy="545868"/>
            </a:xfrm>
          </p:grpSpPr>
          <p:sp>
            <p:nvSpPr>
              <p:cNvPr id="1056" name="왼쪽 중괄호 1055">
                <a:extLst>
                  <a:ext uri="{FF2B5EF4-FFF2-40B4-BE49-F238E27FC236}">
                    <a16:creationId xmlns:a16="http://schemas.microsoft.com/office/drawing/2014/main" id="{5AAC9076-4645-02A5-3F80-ECF2E10A1599}"/>
                  </a:ext>
                </a:extLst>
              </p:cNvPr>
              <p:cNvSpPr/>
              <p:nvPr/>
            </p:nvSpPr>
            <p:spPr>
              <a:xfrm>
                <a:off x="3798313" y="986881"/>
                <a:ext cx="152765" cy="422327"/>
              </a:xfrm>
              <a:prstGeom prst="leftBrace">
                <a:avLst>
                  <a:gd name="adj1" fmla="val 42165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7998347-0A0E-835D-5BB2-B0BAD4522B1E}"/>
                  </a:ext>
                </a:extLst>
              </p:cNvPr>
              <p:cNvSpPr txBox="1"/>
              <p:nvPr/>
            </p:nvSpPr>
            <p:spPr>
              <a:xfrm>
                <a:off x="4020797" y="920604"/>
                <a:ext cx="1146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 상태가 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61A87910-0E6E-3ECB-5609-F5A55D9CEE15}"/>
                  </a:ext>
                </a:extLst>
              </p:cNvPr>
              <p:cNvSpPr txBox="1"/>
              <p:nvPr/>
            </p:nvSpPr>
            <p:spPr>
              <a:xfrm>
                <a:off x="4020797" y="1312584"/>
                <a:ext cx="379020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 뒤의 창을 오른손으로 뽑은 후 스탠스 변경 동작을 진행합니다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ED9A9209-29E6-058B-D33D-BCD21B646469}"/>
                  </a:ext>
                </a:extLst>
              </p:cNvPr>
              <p:cNvSpPr txBox="1"/>
              <p:nvPr/>
            </p:nvSpPr>
            <p:spPr>
              <a:xfrm>
                <a:off x="4540971" y="1121100"/>
                <a:ext cx="11060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&amp;</a:t>
                </a:r>
              </a:p>
            </p:txBody>
          </p:sp>
        </p:grpSp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739EF9FB-B327-DB33-A029-40D174904F40}"/>
              </a:ext>
            </a:extLst>
          </p:cNvPr>
          <p:cNvGrpSpPr/>
          <p:nvPr/>
        </p:nvGrpSpPr>
        <p:grpSpPr>
          <a:xfrm>
            <a:off x="1753694" y="2188007"/>
            <a:ext cx="4850083" cy="3999924"/>
            <a:chOff x="1753694" y="2188007"/>
            <a:chExt cx="4850083" cy="39999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A7D07C-335A-26C2-B67E-24A68C9F5209}"/>
                </a:ext>
              </a:extLst>
            </p:cNvPr>
            <p:cNvSpPr/>
            <p:nvPr/>
          </p:nvSpPr>
          <p:spPr>
            <a:xfrm>
              <a:off x="1753694" y="2188009"/>
              <a:ext cx="4850083" cy="309674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D649BE5A-5B8F-E58B-7E4D-D6E713D55805}"/>
                </a:ext>
              </a:extLst>
            </p:cNvPr>
            <p:cNvSpPr/>
            <p:nvPr/>
          </p:nvSpPr>
          <p:spPr>
            <a:xfrm>
              <a:off x="1754135" y="5285795"/>
              <a:ext cx="4849200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4" name="그림 53" descr="물, 사람, 야외, 수중이(가) 표시된 사진&#10;&#10;자동 생성된 설명">
              <a:extLst>
                <a:ext uri="{FF2B5EF4-FFF2-40B4-BE49-F238E27FC236}">
                  <a16:creationId xmlns:a16="http://schemas.microsoft.com/office/drawing/2014/main" id="{AABEA6EA-D8AF-9666-01CA-7BB45083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14550" y="2579989"/>
              <a:ext cx="4528369" cy="254494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F437F8-290F-5E23-02C7-5931023BC729}"/>
                </a:ext>
              </a:extLst>
            </p:cNvPr>
            <p:cNvSpPr txBox="1"/>
            <p:nvPr/>
          </p:nvSpPr>
          <p:spPr>
            <a:xfrm>
              <a:off x="2007583" y="5659919"/>
              <a:ext cx="4342304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허리를 숙이며 몸의 뒤에서 두 손을 이용해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58C92E-2D8B-4F2A-F071-E9AFCE6149C0}"/>
                </a:ext>
              </a:extLst>
            </p:cNvPr>
            <p:cNvSpPr txBox="1"/>
            <p:nvPr/>
          </p:nvSpPr>
          <p:spPr>
            <a:xfrm>
              <a:off x="2792787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뒤에서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9AEA2CB-9352-08FD-844B-524BC98CF0E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2202225" y="2454407"/>
              <a:ext cx="44011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73B26-4B80-B6B5-280F-6B0B7BEBECED}"/>
                </a:ext>
              </a:extLst>
            </p:cNvPr>
            <p:cNvSpPr txBox="1"/>
            <p:nvPr/>
          </p:nvSpPr>
          <p:spPr>
            <a:xfrm>
              <a:off x="1761441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B66FF626-B550-85C2-74B5-D87BEE947094}"/>
                </a:ext>
              </a:extLst>
            </p:cNvPr>
            <p:cNvSpPr txBox="1"/>
            <p:nvPr/>
          </p:nvSpPr>
          <p:spPr>
            <a:xfrm>
              <a:off x="5120534" y="6058049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B0A8FA9B-364D-B5C6-FE88-5EC3CE7930A0}"/>
              </a:ext>
            </a:extLst>
          </p:cNvPr>
          <p:cNvGrpSpPr/>
          <p:nvPr/>
        </p:nvGrpSpPr>
        <p:grpSpPr>
          <a:xfrm>
            <a:off x="7071466" y="2188007"/>
            <a:ext cx="4863627" cy="3999924"/>
            <a:chOff x="7067262" y="2188007"/>
            <a:chExt cx="4863627" cy="3999924"/>
          </a:xfrm>
        </p:grpSpPr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806EB6E8-3E59-BE83-1D65-7357FFE78558}"/>
                </a:ext>
              </a:extLst>
            </p:cNvPr>
            <p:cNvSpPr/>
            <p:nvPr/>
          </p:nvSpPr>
          <p:spPr>
            <a:xfrm>
              <a:off x="7067263" y="5285795"/>
              <a:ext cx="4849199" cy="90213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BA2E74B1-852D-080C-C51D-3F5050DB5368}"/>
                </a:ext>
              </a:extLst>
            </p:cNvPr>
            <p:cNvSpPr/>
            <p:nvPr/>
          </p:nvSpPr>
          <p:spPr>
            <a:xfrm>
              <a:off x="7067262" y="2188008"/>
              <a:ext cx="4849200" cy="309674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 descr="무기, 액션 피겨, 만화 영화, 장난감이(가) 표시된 사진&#10;&#10;자동 생성된 설명">
              <a:extLst>
                <a:ext uri="{FF2B5EF4-FFF2-40B4-BE49-F238E27FC236}">
                  <a16:creationId xmlns:a16="http://schemas.microsoft.com/office/drawing/2014/main" id="{4B1CC190-C4F2-25EF-AE11-37C74D56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331" y="2579990"/>
              <a:ext cx="3043063" cy="25449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C8EE0-F896-23E2-7B3A-484C699A5D74}"/>
                </a:ext>
              </a:extLst>
            </p:cNvPr>
            <p:cNvSpPr txBox="1"/>
            <p:nvPr/>
          </p:nvSpPr>
          <p:spPr>
            <a:xfrm>
              <a:off x="7811954" y="5637684"/>
              <a:ext cx="335981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몸의 앞에서 오른손으로 창을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32FDF6EA-B479-7833-CD01-2B23A9439848}"/>
                </a:ext>
              </a:extLst>
            </p:cNvPr>
            <p:cNvSpPr txBox="1"/>
            <p:nvPr/>
          </p:nvSpPr>
          <p:spPr>
            <a:xfrm>
              <a:off x="8120761" y="2244264"/>
              <a:ext cx="157575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몸의 앞에서 돌립니다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A4C44AD-DA30-35CB-F682-460B701A5E80}"/>
                </a:ext>
              </a:extLst>
            </p:cNvPr>
            <p:cNvCxnSpPr>
              <a:cxnSpLocks/>
              <a:stCxn id="1076" idx="2"/>
            </p:cNvCxnSpPr>
            <p:nvPr/>
          </p:nvCxnSpPr>
          <p:spPr>
            <a:xfrm>
              <a:off x="7515794" y="2454407"/>
              <a:ext cx="440066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9C329BE-95B9-6C61-37D5-B574835DB342}"/>
                </a:ext>
              </a:extLst>
            </p:cNvPr>
            <p:cNvSpPr txBox="1"/>
            <p:nvPr/>
          </p:nvSpPr>
          <p:spPr>
            <a:xfrm>
              <a:off x="7075010" y="2188007"/>
              <a:ext cx="881568" cy="2664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1D82B30-8133-364E-4F32-1AB1689F3921}"/>
                </a:ext>
              </a:extLst>
            </p:cNvPr>
            <p:cNvSpPr txBox="1"/>
            <p:nvPr/>
          </p:nvSpPr>
          <p:spPr>
            <a:xfrm>
              <a:off x="10452920" y="6064548"/>
              <a:ext cx="1477969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동작을 합니다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E55F9CC7-6ACA-0030-A3C1-7E5C8002B04F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동작</a:t>
            </a:r>
          </a:p>
        </p:txBody>
      </p:sp>
    </p:spTree>
    <p:extLst>
      <p:ext uri="{BB962C8B-B14F-4D97-AF65-F5344CB8AC3E}">
        <p14:creationId xmlns:p14="http://schemas.microsoft.com/office/powerpoint/2010/main" val="49448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890F-1EA4-CC80-6370-8B4B5E261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32CB-EE99-56D3-F860-A80C990D31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48739" y="96184"/>
            <a:ext cx="432098" cy="140485"/>
          </a:xfrm>
        </p:spPr>
        <p:txBody>
          <a:bodyPr>
            <a:normAutofit fontScale="90000"/>
          </a:bodyPr>
          <a:lstStyle/>
          <a:p>
            <a:r>
              <a:rPr lang="ko-KR" altLang="en-US" sz="200" dirty="0">
                <a:solidFill>
                  <a:schemeClr val="bg1"/>
                </a:solidFill>
              </a:rPr>
              <a:t>기본 자세</a:t>
            </a:r>
            <a:r>
              <a:rPr lang="en-US" altLang="ko-KR" sz="200" baseline="0" dirty="0">
                <a:solidFill>
                  <a:schemeClr val="bg1"/>
                </a:solidFill>
              </a:rPr>
              <a:t> : </a:t>
            </a:r>
            <a:r>
              <a:rPr lang="ko-KR" altLang="en-US" sz="200" dirty="0">
                <a:solidFill>
                  <a:schemeClr val="bg1"/>
                </a:solidFill>
              </a:rPr>
              <a:t>기본 동작 </a:t>
            </a:r>
            <a:r>
              <a:rPr lang="en-US" altLang="ko-KR" sz="200" dirty="0">
                <a:solidFill>
                  <a:schemeClr val="bg1"/>
                </a:solidFill>
              </a:rPr>
              <a:t>– </a:t>
            </a:r>
            <a:r>
              <a:rPr lang="ko-KR" altLang="en-US" sz="200" dirty="0">
                <a:solidFill>
                  <a:schemeClr val="bg1"/>
                </a:solidFill>
              </a:rPr>
              <a:t>전투 상태 </a:t>
            </a:r>
            <a:r>
              <a:rPr lang="en-US" altLang="ko-KR" sz="200" dirty="0">
                <a:solidFill>
                  <a:schemeClr val="bg1"/>
                </a:solidFill>
              </a:rPr>
              <a:t>-&gt; </a:t>
            </a:r>
            <a:r>
              <a:rPr lang="ko-KR" altLang="en-US" sz="200" dirty="0">
                <a:solidFill>
                  <a:schemeClr val="bg1"/>
                </a:solidFill>
              </a:rPr>
              <a:t>평화 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C8931B-8FA9-20A7-4512-C2F81DB94B71}"/>
              </a:ext>
            </a:extLst>
          </p:cNvPr>
          <p:cNvSpPr txBox="1"/>
          <p:nvPr/>
        </p:nvSpPr>
        <p:spPr>
          <a:xfrm>
            <a:off x="1753694" y="236669"/>
            <a:ext cx="1614560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 상태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평화 상태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08A0EF5B-095D-12DB-4FB1-64B70E871606}"/>
              </a:ext>
            </a:extLst>
          </p:cNvPr>
          <p:cNvGrpSpPr/>
          <p:nvPr/>
        </p:nvGrpSpPr>
        <p:grpSpPr>
          <a:xfrm>
            <a:off x="1753693" y="820132"/>
            <a:ext cx="10157458" cy="5361028"/>
            <a:chOff x="1753693" y="695260"/>
            <a:chExt cx="10157458" cy="5361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68C959-F6F9-B632-BBE1-064F44E6D504}"/>
                </a:ext>
              </a:extLst>
            </p:cNvPr>
            <p:cNvSpPr txBox="1"/>
            <p:nvPr/>
          </p:nvSpPr>
          <p:spPr>
            <a:xfrm>
              <a:off x="1812248" y="1010269"/>
              <a:ext cx="410335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평화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전환하는 동작은 두 스탠스가 같습니다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D03C58C-1F23-866E-6A6A-E6F162ACFBC8}"/>
                </a:ext>
              </a:extLst>
            </p:cNvPr>
            <p:cNvGrpSpPr/>
            <p:nvPr/>
          </p:nvGrpSpPr>
          <p:grpSpPr>
            <a:xfrm>
              <a:off x="1753693" y="695260"/>
              <a:ext cx="10157458" cy="5361028"/>
              <a:chOff x="1753693" y="695260"/>
              <a:chExt cx="10157458" cy="536102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C02F54B-AAA2-E91D-7C62-0E35F71FC9D4}"/>
                  </a:ext>
                </a:extLst>
              </p:cNvPr>
              <p:cNvSpPr/>
              <p:nvPr/>
            </p:nvSpPr>
            <p:spPr>
              <a:xfrm>
                <a:off x="1753914" y="5156288"/>
                <a:ext cx="10142589" cy="900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BA0EA7-2052-88AE-360D-FDA15196AA3A}"/>
                  </a:ext>
                </a:extLst>
              </p:cNvPr>
              <p:cNvSpPr/>
              <p:nvPr/>
            </p:nvSpPr>
            <p:spPr>
              <a:xfrm>
                <a:off x="1753693" y="695261"/>
                <a:ext cx="10143031" cy="446102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41E2639-FE59-A45C-E400-4E7FF2AC4051}"/>
                  </a:ext>
                </a:extLst>
              </p:cNvPr>
              <p:cNvGrpSpPr/>
              <p:nvPr/>
            </p:nvGrpSpPr>
            <p:grpSpPr>
              <a:xfrm>
                <a:off x="1955926" y="1130908"/>
                <a:ext cx="9738565" cy="3550613"/>
                <a:chOff x="1762425" y="3779551"/>
                <a:chExt cx="8600699" cy="313575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60C7BFE-0FFA-C5A8-9410-8BEC350FC55A}"/>
                    </a:ext>
                  </a:extLst>
                </p:cNvPr>
                <p:cNvGrpSpPr/>
                <p:nvPr/>
              </p:nvGrpSpPr>
              <p:grpSpPr>
                <a:xfrm>
                  <a:off x="1762425" y="4233841"/>
                  <a:ext cx="8600699" cy="2681465"/>
                  <a:chOff x="1762425" y="4233841"/>
                  <a:chExt cx="8600699" cy="2681465"/>
                </a:xfrm>
              </p:grpSpPr>
              <p:pic>
                <p:nvPicPr>
                  <p:cNvPr id="33" name="Picture 14">
                    <a:extLst>
                      <a:ext uri="{FF2B5EF4-FFF2-40B4-BE49-F238E27FC236}">
                        <a16:creationId xmlns:a16="http://schemas.microsoft.com/office/drawing/2014/main" id="{EE240845-CBFD-E41E-53F5-B50577F6CB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9444" y="4326878"/>
                    <a:ext cx="2088517" cy="25884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8">
                    <a:extLst>
                      <a:ext uri="{FF2B5EF4-FFF2-40B4-BE49-F238E27FC236}">
                        <a16:creationId xmlns:a16="http://schemas.microsoft.com/office/drawing/2014/main" id="{08B88A28-81C9-224A-576C-3C9A4DE98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62425" y="4537526"/>
                    <a:ext cx="2893041" cy="21697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그림 34" descr="가상의 캐릭터, 코스튬, 의상 디자인, 의류이(가) 표시된 사진&#10;&#10;자동 생성된 설명">
                    <a:extLst>
                      <a:ext uri="{FF2B5EF4-FFF2-40B4-BE49-F238E27FC236}">
                        <a16:creationId xmlns:a16="http://schemas.microsoft.com/office/drawing/2014/main" id="{E8F43F11-778F-35C6-5E37-04AE97B8DC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6252" y="4233841"/>
                    <a:ext cx="1765541" cy="2633203"/>
                  </a:xfrm>
                  <a:prstGeom prst="rect">
                    <a:avLst/>
                  </a:prstGeom>
                </p:spPr>
              </p:pic>
              <p:sp>
                <p:nvSpPr>
                  <p:cNvPr id="36" name="원호 35">
                    <a:extLst>
                      <a:ext uri="{FF2B5EF4-FFF2-40B4-BE49-F238E27FC236}">
                        <a16:creationId xmlns:a16="http://schemas.microsoft.com/office/drawing/2014/main" id="{ED7461B5-0A31-5AA1-A302-64C8E1319C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109522" y="4426161"/>
                    <a:ext cx="3253602" cy="1989672"/>
                  </a:xfrm>
                  <a:prstGeom prst="arc">
                    <a:avLst>
                      <a:gd name="adj1" fmla="val 17581047"/>
                      <a:gd name="adj2" fmla="val 9270131"/>
                    </a:avLst>
                  </a:prstGeom>
                  <a:ln>
                    <a:solidFill>
                      <a:schemeClr val="accent2"/>
                    </a:solidFill>
                    <a:headEnd type="arrow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300FB2B1-473B-034C-244F-C09F198400EC}"/>
                      </a:ext>
                    </a:extLst>
                  </p:cNvPr>
                  <p:cNvSpPr/>
                  <p:nvPr/>
                </p:nvSpPr>
                <p:spPr>
                  <a:xfrm>
                    <a:off x="9328406" y="5592822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02008B47-7C73-7095-D775-8004E7F4FD0F}"/>
                      </a:ext>
                    </a:extLst>
                  </p:cNvPr>
                  <p:cNvCxnSpPr>
                    <a:cxnSpLocks/>
                    <a:stCxn id="43" idx="6"/>
                    <a:endCxn id="37" idx="2"/>
                  </p:cNvCxnSpPr>
                  <p:nvPr/>
                </p:nvCxnSpPr>
                <p:spPr>
                  <a:xfrm>
                    <a:off x="5913176" y="4697634"/>
                    <a:ext cx="3415230" cy="1074298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타원 41">
                    <a:extLst>
                      <a:ext uri="{FF2B5EF4-FFF2-40B4-BE49-F238E27FC236}">
                        <a16:creationId xmlns:a16="http://schemas.microsoft.com/office/drawing/2014/main" id="{0F433227-58D9-4E4F-1DAB-0E6406BEB894}"/>
                      </a:ext>
                    </a:extLst>
                  </p:cNvPr>
                  <p:cNvSpPr/>
                  <p:nvPr/>
                </p:nvSpPr>
                <p:spPr>
                  <a:xfrm>
                    <a:off x="4136948" y="586090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8376CC22-BCC1-8FA8-FA5C-367577616368}"/>
                      </a:ext>
                    </a:extLst>
                  </p:cNvPr>
                  <p:cNvSpPr/>
                  <p:nvPr/>
                </p:nvSpPr>
                <p:spPr>
                  <a:xfrm>
                    <a:off x="5554957" y="4518524"/>
                    <a:ext cx="358219" cy="358219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9EEB1240-182A-8374-B500-6050BF2E653B}"/>
                      </a:ext>
                    </a:extLst>
                  </p:cNvPr>
                  <p:cNvCxnSpPr>
                    <a:cxnSpLocks/>
                    <a:stCxn id="42" idx="7"/>
                    <a:endCxn id="43" idx="3"/>
                  </p:cNvCxnSpPr>
                  <p:nvPr/>
                </p:nvCxnSpPr>
                <p:spPr>
                  <a:xfrm flipV="1">
                    <a:off x="4442707" y="4824283"/>
                    <a:ext cx="1164710" cy="108908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원호 29">
                  <a:extLst>
                    <a:ext uri="{FF2B5EF4-FFF2-40B4-BE49-F238E27FC236}">
                      <a16:creationId xmlns:a16="http://schemas.microsoft.com/office/drawing/2014/main" id="{804BD4B0-B458-538C-0C69-561F8B58AC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41111" y="3779551"/>
                  <a:ext cx="5683521" cy="3101985"/>
                </a:xfrm>
                <a:prstGeom prst="arc">
                  <a:avLst>
                    <a:gd name="adj1" fmla="val 1047445"/>
                    <a:gd name="adj2" fmla="val 10839768"/>
                  </a:avLst>
                </a:prstGeom>
                <a:ln>
                  <a:solidFill>
                    <a:srgbClr val="FF0000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12643F-195B-AE3E-0EB0-579FB56D9944}"/>
                  </a:ext>
                </a:extLst>
              </p:cNvPr>
              <p:cNvSpPr txBox="1"/>
              <p:nvPr/>
            </p:nvSpPr>
            <p:spPr>
              <a:xfrm>
                <a:off x="2870865" y="751517"/>
                <a:ext cx="1447512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8BA1002-DBF4-806E-4003-D86E6FB0643B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2277114" y="961660"/>
                <a:ext cx="917193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07123-9ED5-7FD0-F828-4EB65EB9E73B}"/>
                  </a:ext>
                </a:extLst>
              </p:cNvPr>
              <p:cNvSpPr txBox="1"/>
              <p:nvPr/>
            </p:nvSpPr>
            <p:spPr>
              <a:xfrm>
                <a:off x="1761441" y="695260"/>
                <a:ext cx="1031346" cy="266400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전환 동작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C643F27-30B1-53CD-5AF1-F571420BADFA}"/>
                  </a:ext>
                </a:extLst>
              </p:cNvPr>
              <p:cNvSpPr txBox="1"/>
              <p:nvPr/>
            </p:nvSpPr>
            <p:spPr>
              <a:xfrm>
                <a:off x="4654056" y="5530412"/>
                <a:ext cx="434230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아래 방향으로 돌린 후 등 뒤에 착용합니다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B7DCA0-C996-0B00-0029-97F1DF5C242D}"/>
                  </a:ext>
                </a:extLst>
              </p:cNvPr>
              <p:cNvSpPr txBox="1"/>
              <p:nvPr/>
            </p:nvSpPr>
            <p:spPr>
              <a:xfrm>
                <a:off x="10433182" y="5933177"/>
                <a:ext cx="1477969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평화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 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동작을 합니다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272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EB8650E-460C-C1E6-F820-33F535212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>
                <a:solidFill>
                  <a:schemeClr val="bg1"/>
                </a:solidFill>
              </a:rPr>
              <a:t>기본 공격</a:t>
            </a:r>
            <a:r>
              <a:rPr lang="en-US" altLang="ko-KR" sz="100" dirty="0">
                <a:solidFill>
                  <a:schemeClr val="bg1"/>
                </a:solidFill>
              </a:rPr>
              <a:t>(</a:t>
            </a:r>
            <a:r>
              <a:rPr lang="ko-KR" altLang="en-US" sz="100" dirty="0">
                <a:solidFill>
                  <a:schemeClr val="bg1"/>
                </a:solidFill>
              </a:rPr>
              <a:t>평타</a:t>
            </a:r>
            <a:r>
              <a:rPr lang="en-US" altLang="ko-KR" sz="100" dirty="0">
                <a:solidFill>
                  <a:schemeClr val="bg1"/>
                </a:solidFill>
              </a:rPr>
              <a:t>) – </a:t>
            </a:r>
            <a:r>
              <a:rPr lang="ko-KR" altLang="en-US" sz="100" dirty="0">
                <a:solidFill>
                  <a:schemeClr val="bg1"/>
                </a:solidFill>
              </a:rPr>
              <a:t>난무 스탠스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D78914-A7FD-B9EE-372A-68D7C94B5FF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95DF6F5-1C17-5A4C-92D3-382C286663F9}"/>
              </a:ext>
            </a:extLst>
          </p:cNvPr>
          <p:cNvSpPr txBox="1"/>
          <p:nvPr/>
        </p:nvSpPr>
        <p:spPr>
          <a:xfrm>
            <a:off x="2915696" y="794198"/>
            <a:ext cx="1787349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전진하면서 공격합니다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F8F85-4479-0173-43B9-1286973B58B0}"/>
              </a:ext>
            </a:extLst>
          </p:cNvPr>
          <p:cNvSpPr txBox="1"/>
          <p:nvPr/>
        </p:nvSpPr>
        <p:spPr>
          <a:xfrm>
            <a:off x="1753696" y="676220"/>
            <a:ext cx="985526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스탠스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0734AFD-5CF4-98C9-1D3D-BE3C0ABDBF79}"/>
              </a:ext>
            </a:extLst>
          </p:cNvPr>
          <p:cNvCxnSpPr>
            <a:cxnSpLocks/>
          </p:cNvCxnSpPr>
          <p:nvPr/>
        </p:nvCxnSpPr>
        <p:spPr>
          <a:xfrm>
            <a:off x="2915696" y="965564"/>
            <a:ext cx="17856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B50028-9CE8-3F24-B2B5-39EEBEA11702}"/>
              </a:ext>
            </a:extLst>
          </p:cNvPr>
          <p:cNvGrpSpPr/>
          <p:nvPr/>
        </p:nvGrpSpPr>
        <p:grpSpPr>
          <a:xfrm>
            <a:off x="1756994" y="1114618"/>
            <a:ext cx="10298063" cy="5513064"/>
            <a:chOff x="1756994" y="1114618"/>
            <a:chExt cx="10298063" cy="55130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A67EC9-02E7-20D4-5356-C9C61F326C1D}"/>
                </a:ext>
              </a:extLst>
            </p:cNvPr>
            <p:cNvGrpSpPr/>
            <p:nvPr/>
          </p:nvGrpSpPr>
          <p:grpSpPr>
            <a:xfrm>
              <a:off x="1756994" y="1114618"/>
              <a:ext cx="10298063" cy="5513064"/>
              <a:chOff x="1756994" y="1114618"/>
              <a:chExt cx="10298063" cy="551306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A434A49-B6C4-91ED-2E89-6BEA6D401696}"/>
                  </a:ext>
                </a:extLst>
              </p:cNvPr>
              <p:cNvGrpSpPr/>
              <p:nvPr/>
            </p:nvGrpSpPr>
            <p:grpSpPr>
              <a:xfrm>
                <a:off x="1762425" y="1114618"/>
                <a:ext cx="7678318" cy="2686399"/>
                <a:chOff x="1762425" y="1114618"/>
                <a:chExt cx="7678318" cy="2686399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E0A171E-B413-0F90-62CF-81752CD1D57F}"/>
                    </a:ext>
                  </a:extLst>
                </p:cNvPr>
                <p:cNvSpPr/>
                <p:nvPr/>
              </p:nvSpPr>
              <p:spPr>
                <a:xfrm>
                  <a:off x="1762425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396FA81-F05F-6BD4-E911-70F52D4C4B6F}"/>
                    </a:ext>
                  </a:extLst>
                </p:cNvPr>
                <p:cNvSpPr/>
                <p:nvPr/>
              </p:nvSpPr>
              <p:spPr>
                <a:xfrm>
                  <a:off x="1762425" y="3269398"/>
                  <a:ext cx="7678318" cy="531619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61" name="직사각형 1160">
                  <a:extLst>
                    <a:ext uri="{FF2B5EF4-FFF2-40B4-BE49-F238E27FC236}">
                      <a16:creationId xmlns:a16="http://schemas.microsoft.com/office/drawing/2014/main" id="{397C887C-F390-8A65-C1FA-D7808C7A9C61}"/>
                    </a:ext>
                  </a:extLst>
                </p:cNvPr>
                <p:cNvSpPr/>
                <p:nvPr/>
              </p:nvSpPr>
              <p:spPr>
                <a:xfrm>
                  <a:off x="4358542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7F68F56-5104-3C19-A75B-ACF1B9E46C8C}"/>
                    </a:ext>
                  </a:extLst>
                </p:cNvPr>
                <p:cNvSpPr/>
                <p:nvPr/>
              </p:nvSpPr>
              <p:spPr>
                <a:xfrm>
                  <a:off x="6954659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6482FB-071C-8366-610B-D88E2C6975EC}"/>
                    </a:ext>
                  </a:extLst>
                </p:cNvPr>
                <p:cNvSpPr txBox="1"/>
                <p:nvPr/>
              </p:nvSpPr>
              <p:spPr>
                <a:xfrm>
                  <a:off x="2328492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좌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우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CC1E81BE-C13F-C603-6A16-90BE0F08EA5F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>
                  <a:off x="1991025" y="1384186"/>
                  <a:ext cx="2257484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그림 29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583A8207-6B8F-8AB0-D53B-8F2A77DAF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1976" y="1657947"/>
                  <a:ext cx="2346983" cy="147968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4320D2B-DBDC-874C-43F4-E159ED7A30D2}"/>
                    </a:ext>
                  </a:extLst>
                </p:cNvPr>
                <p:cNvSpPr txBox="1"/>
                <p:nvPr/>
              </p:nvSpPr>
              <p:spPr>
                <a:xfrm>
                  <a:off x="4389715" y="3465958"/>
                  <a:ext cx="2423740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양손으로 잡고 가슴 높이에서 공격합니다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BDD2FB-69D5-161A-8F6B-11393A0AE6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62425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non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06C2CC70-02B1-8E6A-3199-55018BA3CFD7}"/>
                    </a:ext>
                  </a:extLst>
                </p:cNvPr>
                <p:cNvSpPr txBox="1"/>
                <p:nvPr/>
              </p:nvSpPr>
              <p:spPr>
                <a:xfrm>
                  <a:off x="4924608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우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좌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60" name="직선 연결선 1159">
                  <a:extLst>
                    <a:ext uri="{FF2B5EF4-FFF2-40B4-BE49-F238E27FC236}">
                      <a16:creationId xmlns:a16="http://schemas.microsoft.com/office/drawing/2014/main" id="{13A3E5DC-AF3F-C6B0-6682-9B022F042D37}"/>
                    </a:ext>
                  </a:extLst>
                </p:cNvPr>
                <p:cNvCxnSpPr>
                  <a:cxnSpLocks/>
                  <a:stCxn id="1162" idx="2"/>
                </p:cNvCxnSpPr>
                <p:nvPr/>
              </p:nvCxnSpPr>
              <p:spPr>
                <a:xfrm>
                  <a:off x="4587141" y="1384186"/>
                  <a:ext cx="2257485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9380778B-ED70-DC3C-125C-182FF2B27D7E}"/>
                    </a:ext>
                  </a:extLst>
                </p:cNvPr>
                <p:cNvSpPr txBox="1"/>
                <p:nvPr/>
              </p:nvSpPr>
              <p:spPr>
                <a:xfrm>
                  <a:off x="4358541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pic>
              <p:nvPicPr>
                <p:cNvPr id="33" name="그림 32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723997F6-E462-19D7-E543-A14BCD570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28093" y="1657947"/>
                  <a:ext cx="2346983" cy="147968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B972E0-C234-C4C1-FF2F-437657CFB5EB}"/>
                    </a:ext>
                  </a:extLst>
                </p:cNvPr>
                <p:cNvSpPr txBox="1"/>
                <p:nvPr/>
              </p:nvSpPr>
              <p:spPr>
                <a:xfrm>
                  <a:off x="7521891" y="1181538"/>
                  <a:ext cx="984244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좌 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-&gt;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우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D7B7103-5FE0-9755-14D5-3E2BEE15843D}"/>
                    </a:ext>
                  </a:extLst>
                </p:cNvPr>
                <p:cNvCxnSpPr>
                  <a:cxnSpLocks/>
                  <a:stCxn id="24" idx="2"/>
                </p:cNvCxnSpPr>
                <p:nvPr/>
              </p:nvCxnSpPr>
              <p:spPr>
                <a:xfrm>
                  <a:off x="7183259" y="1384186"/>
                  <a:ext cx="2257484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9A0D77-6795-1619-3860-BB04D6DAB1AB}"/>
                    </a:ext>
                  </a:extLst>
                </p:cNvPr>
                <p:cNvSpPr txBox="1"/>
                <p:nvPr/>
              </p:nvSpPr>
              <p:spPr>
                <a:xfrm>
                  <a:off x="6954659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  <p:pic>
              <p:nvPicPr>
                <p:cNvPr id="34" name="그림 33" descr="댄스, 의류, 훌라후프이(가) 표시된 사진&#10;&#10;자동 생성된 설명">
                  <a:extLst>
                    <a:ext uri="{FF2B5EF4-FFF2-40B4-BE49-F238E27FC236}">
                      <a16:creationId xmlns:a16="http://schemas.microsoft.com/office/drawing/2014/main" id="{A8C85AEA-E8CA-1D85-B885-13381A334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24210" y="1657947"/>
                  <a:ext cx="2346983" cy="147968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BDE5258-C947-D64F-0456-D8652783A9A8}"/>
                  </a:ext>
                </a:extLst>
              </p:cNvPr>
              <p:cNvGrpSpPr/>
              <p:nvPr/>
            </p:nvGrpSpPr>
            <p:grpSpPr>
              <a:xfrm>
                <a:off x="9550775" y="1114618"/>
                <a:ext cx="2504282" cy="2686399"/>
                <a:chOff x="9550775" y="1114618"/>
                <a:chExt cx="2504282" cy="2686399"/>
              </a:xfrm>
            </p:grpSpPr>
            <p:sp>
              <p:nvSpPr>
                <p:cNvPr id="1170" name="직사각형 1169">
                  <a:extLst>
                    <a:ext uri="{FF2B5EF4-FFF2-40B4-BE49-F238E27FC236}">
                      <a16:creationId xmlns:a16="http://schemas.microsoft.com/office/drawing/2014/main" id="{4C1CA852-9121-528D-A160-3F3CE61FD338}"/>
                    </a:ext>
                  </a:extLst>
                </p:cNvPr>
                <p:cNvSpPr/>
                <p:nvPr/>
              </p:nvSpPr>
              <p:spPr>
                <a:xfrm>
                  <a:off x="9550775" y="1114618"/>
                  <a:ext cx="2486084" cy="215478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91E0D35-0486-5C9A-F642-668384AB4F19}"/>
                    </a:ext>
                  </a:extLst>
                </p:cNvPr>
                <p:cNvSpPr/>
                <p:nvPr/>
              </p:nvSpPr>
              <p:spPr>
                <a:xfrm>
                  <a:off x="9550775" y="3269398"/>
                  <a:ext cx="2486084" cy="531619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103" name="그림 1102" descr="장난감, 만화 영화, 액션 피겨, 가상의 캐릭터이(가) 표시된 사진&#10;&#10;자동 생성된 설명">
                  <a:extLst>
                    <a:ext uri="{FF2B5EF4-FFF2-40B4-BE49-F238E27FC236}">
                      <a16:creationId xmlns:a16="http://schemas.microsoft.com/office/drawing/2014/main" id="{674C025A-3DCE-17AC-6D38-EA0D6AFC2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92609" y="1447998"/>
                  <a:ext cx="2332795" cy="1778965"/>
                </a:xfrm>
                <a:prstGeom prst="rect">
                  <a:avLst/>
                </a:prstGeom>
              </p:spPr>
            </p:pic>
            <p:sp>
              <p:nvSpPr>
                <p:cNvPr id="1168" name="TextBox 1167">
                  <a:extLst>
                    <a:ext uri="{FF2B5EF4-FFF2-40B4-BE49-F238E27FC236}">
                      <a16:creationId xmlns:a16="http://schemas.microsoft.com/office/drawing/2014/main" id="{31E64B55-CED8-BB68-F5CC-792DFFF00F69}"/>
                    </a:ext>
                  </a:extLst>
                </p:cNvPr>
                <p:cNvSpPr txBox="1"/>
                <p:nvPr/>
              </p:nvSpPr>
              <p:spPr>
                <a:xfrm>
                  <a:off x="10120492" y="1181538"/>
                  <a:ext cx="1354538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한 바퀴 회전 후 평행 베기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69" name="직선 연결선 1168">
                  <a:extLst>
                    <a:ext uri="{FF2B5EF4-FFF2-40B4-BE49-F238E27FC236}">
                      <a16:creationId xmlns:a16="http://schemas.microsoft.com/office/drawing/2014/main" id="{4AAC1399-BCAC-8DD7-221F-0FAA1891A461}"/>
                    </a:ext>
                  </a:extLst>
                </p:cNvPr>
                <p:cNvCxnSpPr>
                  <a:cxnSpLocks/>
                  <a:stCxn id="1171" idx="2"/>
                </p:cNvCxnSpPr>
                <p:nvPr/>
              </p:nvCxnSpPr>
              <p:spPr>
                <a:xfrm>
                  <a:off x="9781860" y="1384186"/>
                  <a:ext cx="2245946" cy="277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1" name="TextBox 1170">
                  <a:extLst>
                    <a:ext uri="{FF2B5EF4-FFF2-40B4-BE49-F238E27FC236}">
                      <a16:creationId xmlns:a16="http://schemas.microsoft.com/office/drawing/2014/main" id="{C239D03D-6D8B-2B0A-4218-EC1974E62361}"/>
                    </a:ext>
                  </a:extLst>
                </p:cNvPr>
                <p:cNvSpPr txBox="1"/>
                <p:nvPr/>
              </p:nvSpPr>
              <p:spPr>
                <a:xfrm>
                  <a:off x="9553260" y="1117388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3DCD1F9-86D6-3DCD-93D2-555763857B36}"/>
                    </a:ext>
                  </a:extLst>
                </p:cNvPr>
                <p:cNvSpPr txBox="1"/>
                <p:nvPr/>
              </p:nvSpPr>
              <p:spPr>
                <a:xfrm>
                  <a:off x="9561909" y="3465958"/>
                  <a:ext cx="2463816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한 손으로 잡고 가슴 높이에서 공격합니다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2DF51B3-40E8-31A5-EBB6-04D98B0B11A8}"/>
                    </a:ext>
                  </a:extLst>
                </p:cNvPr>
                <p:cNvSpPr txBox="1"/>
                <p:nvPr/>
              </p:nvSpPr>
              <p:spPr>
                <a:xfrm>
                  <a:off x="10601133" y="3677906"/>
                  <a:ext cx="1453924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이후 전투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IDLE</a:t>
                  </a:r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 돌아갑니다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.)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AB913BF-1F67-D555-E08A-19AF4CF0D5FC}"/>
                  </a:ext>
                </a:extLst>
              </p:cNvPr>
              <p:cNvGrpSpPr/>
              <p:nvPr/>
            </p:nvGrpSpPr>
            <p:grpSpPr>
              <a:xfrm>
                <a:off x="1756994" y="3882159"/>
                <a:ext cx="10270811" cy="2745523"/>
                <a:chOff x="1756994" y="3882159"/>
                <a:chExt cx="10270811" cy="2745523"/>
              </a:xfrm>
            </p:grpSpPr>
            <p:sp>
              <p:nvSpPr>
                <p:cNvPr id="1175" name="직사각형 1174">
                  <a:extLst>
                    <a:ext uri="{FF2B5EF4-FFF2-40B4-BE49-F238E27FC236}">
                      <a16:creationId xmlns:a16="http://schemas.microsoft.com/office/drawing/2014/main" id="{EF9E688F-F574-210F-AE62-E4686FBAAC2C}"/>
                    </a:ext>
                  </a:extLst>
                </p:cNvPr>
                <p:cNvSpPr/>
                <p:nvPr/>
              </p:nvSpPr>
              <p:spPr>
                <a:xfrm>
                  <a:off x="1756994" y="3882159"/>
                  <a:ext cx="10270811" cy="2299621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81101415-7B7C-1A42-CAA1-1E948E152F10}"/>
                    </a:ext>
                  </a:extLst>
                </p:cNvPr>
                <p:cNvSpPr/>
                <p:nvPr/>
              </p:nvSpPr>
              <p:spPr>
                <a:xfrm>
                  <a:off x="1756994" y="6181780"/>
                  <a:ext cx="10270811" cy="445902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0122E77-E1A1-F39A-8B9A-256E15DCFFF5}"/>
                    </a:ext>
                  </a:extLst>
                </p:cNvPr>
                <p:cNvSpPr txBox="1"/>
                <p:nvPr/>
              </p:nvSpPr>
              <p:spPr>
                <a:xfrm>
                  <a:off x="2305865" y="3951850"/>
                  <a:ext cx="1043555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파란 빛 트레일 효과</a:t>
                  </a:r>
                  <a:endPara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74" name="직선 연결선 1173">
                  <a:extLst>
                    <a:ext uri="{FF2B5EF4-FFF2-40B4-BE49-F238E27FC236}">
                      <a16:creationId xmlns:a16="http://schemas.microsoft.com/office/drawing/2014/main" id="{044E9F41-F9EE-70FF-FD6F-4EEA61E9D48B}"/>
                    </a:ext>
                  </a:extLst>
                </p:cNvPr>
                <p:cNvCxnSpPr>
                  <a:cxnSpLocks/>
                  <a:stCxn id="1176" idx="2"/>
                </p:cNvCxnSpPr>
                <p:nvPr/>
              </p:nvCxnSpPr>
              <p:spPr>
                <a:xfrm>
                  <a:off x="1985594" y="4148958"/>
                  <a:ext cx="10042211" cy="554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F780795C-6C9C-A299-C253-03E11960FD66}"/>
                    </a:ext>
                  </a:extLst>
                </p:cNvPr>
                <p:cNvSpPr txBox="1"/>
                <p:nvPr/>
              </p:nvSpPr>
              <p:spPr>
                <a:xfrm>
                  <a:off x="1756994" y="3882160"/>
                  <a:ext cx="457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</a:t>
                  </a:r>
                  <a:endPara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2D0806DC-79D5-7BED-43F0-F58F85F45BB7}"/>
                    </a:ext>
                  </a:extLst>
                </p:cNvPr>
                <p:cNvSpPr txBox="1"/>
                <p:nvPr/>
              </p:nvSpPr>
              <p:spPr>
                <a:xfrm>
                  <a:off x="4898521" y="6327787"/>
                  <a:ext cx="3987756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파란 트레일 효과 곳곳에 검은색 트레일 효과가 포함됩니다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95" name="TextBox 1194">
                  <a:extLst>
                    <a:ext uri="{FF2B5EF4-FFF2-40B4-BE49-F238E27FC236}">
                      <a16:creationId xmlns:a16="http://schemas.microsoft.com/office/drawing/2014/main" id="{D0D63B65-7A86-54AC-7217-C4E3FEEB918B}"/>
                    </a:ext>
                  </a:extLst>
                </p:cNvPr>
                <p:cNvSpPr txBox="1"/>
                <p:nvPr/>
              </p:nvSpPr>
              <p:spPr>
                <a:xfrm>
                  <a:off x="3406125" y="3946309"/>
                  <a:ext cx="2870979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※ </a:t>
                  </a:r>
                  <a:r>
                    <a:rPr lang="ko-KR" altLang="en-US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스탠스 변경 효과</a:t>
                  </a:r>
                  <a:r>
                    <a:rPr lang="en-US" altLang="ko-KR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난무</a:t>
                  </a:r>
                  <a:r>
                    <a:rPr lang="en-US" altLang="ko-KR" sz="900" b="1" dirty="0">
                      <a:solidFill>
                        <a:srgbClr val="7504FB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r>
                    <a:rPr lang="ko-KR" altLang="en-US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이펙트와 같은 색깔입니다</a:t>
                  </a:r>
                  <a:r>
                    <a:rPr lang="en-US" altLang="ko-KR" sz="9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pic>
              <p:nvPicPr>
                <p:cNvPr id="55" name="그림 54" descr="스크린샷, 블랙, 그레이, 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0EC44FF2-C636-87F8-136C-59BE9F7C6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5507" y="4235641"/>
                  <a:ext cx="3987756" cy="18839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CA0711-C313-25D3-9858-4AD8CD3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392" y="4230101"/>
              <a:ext cx="2003268" cy="189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20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EB8650E-460C-C1E6-F820-33F535212C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>
                <a:solidFill>
                  <a:schemeClr val="bg1"/>
                </a:solidFill>
              </a:rPr>
              <a:t>기본 공격</a:t>
            </a:r>
            <a:r>
              <a:rPr lang="en-US" altLang="ko-KR" sz="100" b="1" dirty="0">
                <a:solidFill>
                  <a:schemeClr val="bg1"/>
                </a:solidFill>
              </a:rPr>
              <a:t>(</a:t>
            </a:r>
            <a:r>
              <a:rPr lang="ko-KR" altLang="en-US" sz="100" b="1" dirty="0">
                <a:solidFill>
                  <a:schemeClr val="bg1"/>
                </a:solidFill>
              </a:rPr>
              <a:t>평타</a:t>
            </a:r>
            <a:r>
              <a:rPr lang="en-US" altLang="ko-KR" sz="100" b="1" dirty="0">
                <a:solidFill>
                  <a:schemeClr val="bg1"/>
                </a:solidFill>
              </a:rPr>
              <a:t>) – </a:t>
            </a:r>
            <a:r>
              <a:rPr lang="ko-KR" altLang="en-US" sz="100" b="1" dirty="0">
                <a:solidFill>
                  <a:schemeClr val="bg1"/>
                </a:solidFill>
              </a:rPr>
              <a:t>집중 스탠스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4C2FD1-1123-718F-83DB-E29DA7B461C8}"/>
              </a:ext>
            </a:extLst>
          </p:cNvPr>
          <p:cNvGrpSpPr/>
          <p:nvPr/>
        </p:nvGrpSpPr>
        <p:grpSpPr>
          <a:xfrm>
            <a:off x="1753696" y="222818"/>
            <a:ext cx="2519744" cy="306822"/>
            <a:chOff x="1753696" y="222818"/>
            <a:chExt cx="2519744" cy="3068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EF8F85-4479-0173-43B9-1286973B58B0}"/>
                </a:ext>
              </a:extLst>
            </p:cNvPr>
            <p:cNvSpPr txBox="1"/>
            <p:nvPr/>
          </p:nvSpPr>
          <p:spPr>
            <a:xfrm>
              <a:off x="1753696" y="222818"/>
              <a:ext cx="985526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6BC60D-96B7-6A88-DC84-A258063788FA}"/>
                </a:ext>
              </a:extLst>
            </p:cNvPr>
            <p:cNvSpPr txBox="1"/>
            <p:nvPr/>
          </p:nvSpPr>
          <p:spPr>
            <a:xfrm>
              <a:off x="2915696" y="358274"/>
              <a:ext cx="1357744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제자리에서 공격합니다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36064D-97D4-DEE6-AA1E-0C77A6DA4014}"/>
                </a:ext>
              </a:extLst>
            </p:cNvPr>
            <p:cNvCxnSpPr>
              <a:cxnSpLocks/>
            </p:cNvCxnSpPr>
            <p:nvPr/>
          </p:nvCxnSpPr>
          <p:spPr>
            <a:xfrm>
              <a:off x="2915696" y="529640"/>
              <a:ext cx="135614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AF42D4-F09D-440E-B4B4-18B6F0AA4656}"/>
              </a:ext>
            </a:extLst>
          </p:cNvPr>
          <p:cNvGrpSpPr/>
          <p:nvPr/>
        </p:nvGrpSpPr>
        <p:grpSpPr>
          <a:xfrm>
            <a:off x="2915695" y="716806"/>
            <a:ext cx="7618954" cy="5967924"/>
            <a:chOff x="2915695" y="716806"/>
            <a:chExt cx="7618954" cy="5967924"/>
          </a:xfrm>
        </p:grpSpPr>
        <p:grpSp>
          <p:nvGrpSpPr>
            <p:cNvPr id="1107" name="그룹 1106">
              <a:extLst>
                <a:ext uri="{FF2B5EF4-FFF2-40B4-BE49-F238E27FC236}">
                  <a16:creationId xmlns:a16="http://schemas.microsoft.com/office/drawing/2014/main" id="{8B7A0E49-75AF-42FD-6B46-BF76A379D76E}"/>
                </a:ext>
              </a:extLst>
            </p:cNvPr>
            <p:cNvGrpSpPr/>
            <p:nvPr/>
          </p:nvGrpSpPr>
          <p:grpSpPr>
            <a:xfrm>
              <a:off x="2915695" y="4017398"/>
              <a:ext cx="7616165" cy="2667332"/>
              <a:chOff x="2915695" y="4017398"/>
              <a:chExt cx="7616165" cy="2667332"/>
            </a:xfrm>
          </p:grpSpPr>
          <p:sp>
            <p:nvSpPr>
              <p:cNvPr id="1190" name="TextBox 1189">
                <a:extLst>
                  <a:ext uri="{FF2B5EF4-FFF2-40B4-BE49-F238E27FC236}">
                    <a16:creationId xmlns:a16="http://schemas.microsoft.com/office/drawing/2014/main" id="{71348120-A805-7427-B9BE-E0FB657C9407}"/>
                  </a:ext>
                </a:extLst>
              </p:cNvPr>
              <p:cNvSpPr txBox="1"/>
              <p:nvPr/>
            </p:nvSpPr>
            <p:spPr>
              <a:xfrm>
                <a:off x="3542883" y="4079395"/>
                <a:ext cx="1160574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빛 트레일 효과</a:t>
                </a:r>
                <a:endPara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91" name="직선 연결선 1190">
                <a:extLst>
                  <a:ext uri="{FF2B5EF4-FFF2-40B4-BE49-F238E27FC236}">
                    <a16:creationId xmlns:a16="http://schemas.microsoft.com/office/drawing/2014/main" id="{90DF59C4-7344-563B-E8A1-DB8667363D52}"/>
                  </a:ext>
                </a:extLst>
              </p:cNvPr>
              <p:cNvCxnSpPr>
                <a:cxnSpLocks/>
                <a:stCxn id="1193" idx="2"/>
              </p:cNvCxnSpPr>
              <p:nvPr/>
            </p:nvCxnSpPr>
            <p:spPr>
              <a:xfrm>
                <a:off x="3187365" y="4289737"/>
                <a:ext cx="73444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2" name="직사각형 1191">
                <a:extLst>
                  <a:ext uri="{FF2B5EF4-FFF2-40B4-BE49-F238E27FC236}">
                    <a16:creationId xmlns:a16="http://schemas.microsoft.com/office/drawing/2014/main" id="{0ED2FCE1-3C0E-4A34-5011-88730689FB73}"/>
                  </a:ext>
                </a:extLst>
              </p:cNvPr>
              <p:cNvSpPr/>
              <p:nvPr/>
            </p:nvSpPr>
            <p:spPr>
              <a:xfrm>
                <a:off x="2915695" y="4017398"/>
                <a:ext cx="7616165" cy="221031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3" name="TextBox 1192">
                <a:extLst>
                  <a:ext uri="{FF2B5EF4-FFF2-40B4-BE49-F238E27FC236}">
                    <a16:creationId xmlns:a16="http://schemas.microsoft.com/office/drawing/2014/main" id="{8ED74591-236E-6E0F-A1A2-EAC99B02EFDE}"/>
                  </a:ext>
                </a:extLst>
              </p:cNvPr>
              <p:cNvSpPr txBox="1"/>
              <p:nvPr/>
            </p:nvSpPr>
            <p:spPr>
              <a:xfrm>
                <a:off x="2927233" y="4022939"/>
                <a:ext cx="520264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537119B6-B129-A136-A058-B0910374CFA2}"/>
                  </a:ext>
                </a:extLst>
              </p:cNvPr>
              <p:cNvSpPr txBox="1"/>
              <p:nvPr/>
            </p:nvSpPr>
            <p:spPr>
              <a:xfrm>
                <a:off x="4976197" y="4079395"/>
                <a:ext cx="3191579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스탠스 변경 효과</a:t>
                </a:r>
                <a:r>
                  <a:rPr lang="en-US" altLang="ko-KR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</a:t>
                </a:r>
                <a:r>
                  <a:rPr lang="en-US" altLang="ko-KR" sz="1000" b="1" dirty="0">
                    <a:solidFill>
                      <a:srgbClr val="7504FB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이펙트와 같은 색깔입니다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4FBCA419-C994-F60C-09EA-B407514AC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72" b="21188"/>
              <a:stretch/>
            </p:blipFill>
            <p:spPr bwMode="auto">
              <a:xfrm>
                <a:off x="5249680" y="4349269"/>
                <a:ext cx="2948195" cy="1826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6D0224BE-D7B1-DF06-5FBF-D77A5021AF1F}"/>
                  </a:ext>
                </a:extLst>
              </p:cNvPr>
              <p:cNvSpPr/>
              <p:nvPr/>
            </p:nvSpPr>
            <p:spPr>
              <a:xfrm>
                <a:off x="2915696" y="6227708"/>
                <a:ext cx="7616163" cy="45702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2" name="TextBox 1091">
                <a:extLst>
                  <a:ext uri="{FF2B5EF4-FFF2-40B4-BE49-F238E27FC236}">
                    <a16:creationId xmlns:a16="http://schemas.microsoft.com/office/drawing/2014/main" id="{7B040A1D-2242-9426-D1D2-AC5FBDC5D626}"/>
                  </a:ext>
                </a:extLst>
              </p:cNvPr>
              <p:cNvSpPr txBox="1"/>
              <p:nvPr/>
            </p:nvSpPr>
            <p:spPr>
              <a:xfrm>
                <a:off x="4729899" y="6379275"/>
                <a:ext cx="3987756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붉은 트레일 효과 곳곳에 검은색 트레일 효과가 포함됩니다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1108" name="그룹 1107">
              <a:extLst>
                <a:ext uri="{FF2B5EF4-FFF2-40B4-BE49-F238E27FC236}">
                  <a16:creationId xmlns:a16="http://schemas.microsoft.com/office/drawing/2014/main" id="{EE5C00E4-937D-D0BC-B883-D8AC978B90DF}"/>
                </a:ext>
              </a:extLst>
            </p:cNvPr>
            <p:cNvGrpSpPr/>
            <p:nvPr/>
          </p:nvGrpSpPr>
          <p:grpSpPr>
            <a:xfrm>
              <a:off x="2918484" y="716806"/>
              <a:ext cx="7616165" cy="3113426"/>
              <a:chOff x="2918484" y="799300"/>
              <a:chExt cx="7616165" cy="3113426"/>
            </a:xfrm>
          </p:grpSpPr>
          <p:sp>
            <p:nvSpPr>
              <p:cNvPr id="1182" name="TextBox 1181">
                <a:extLst>
                  <a:ext uri="{FF2B5EF4-FFF2-40B4-BE49-F238E27FC236}">
                    <a16:creationId xmlns:a16="http://schemas.microsoft.com/office/drawing/2014/main" id="{2BD5DE39-4EC1-44C8-3772-2ED4C583F140}"/>
                  </a:ext>
                </a:extLst>
              </p:cNvPr>
              <p:cNvSpPr txBox="1"/>
              <p:nvPr/>
            </p:nvSpPr>
            <p:spPr>
              <a:xfrm>
                <a:off x="3502412" y="860341"/>
                <a:ext cx="1223092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창으로 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찌릅니다</a:t>
                </a:r>
                <a:r>
                  <a:rPr lang="en-US" altLang="ko-KR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1183" name="직선 연결선 1182">
                <a:extLst>
                  <a:ext uri="{FF2B5EF4-FFF2-40B4-BE49-F238E27FC236}">
                    <a16:creationId xmlns:a16="http://schemas.microsoft.com/office/drawing/2014/main" id="{6F37AFA9-0A7B-51B7-984C-E633676BF6BA}"/>
                  </a:ext>
                </a:extLst>
              </p:cNvPr>
              <p:cNvCxnSpPr>
                <a:cxnSpLocks/>
                <a:stCxn id="1185" idx="2"/>
              </p:cNvCxnSpPr>
              <p:nvPr/>
            </p:nvCxnSpPr>
            <p:spPr>
              <a:xfrm>
                <a:off x="3134440" y="1066098"/>
                <a:ext cx="7397419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4" name="직사각형 1183">
                <a:extLst>
                  <a:ext uri="{FF2B5EF4-FFF2-40B4-BE49-F238E27FC236}">
                    <a16:creationId xmlns:a16="http://schemas.microsoft.com/office/drawing/2014/main" id="{842BB28B-9D7B-BFCF-5AE0-E07F4CD16DE5}"/>
                  </a:ext>
                </a:extLst>
              </p:cNvPr>
              <p:cNvSpPr/>
              <p:nvPr/>
            </p:nvSpPr>
            <p:spPr>
              <a:xfrm>
                <a:off x="2918484" y="799300"/>
                <a:ext cx="7616165" cy="240154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5" name="TextBox 1184">
                <a:extLst>
                  <a:ext uri="{FF2B5EF4-FFF2-40B4-BE49-F238E27FC236}">
                    <a16:creationId xmlns:a16="http://schemas.microsoft.com/office/drawing/2014/main" id="{A3685983-AA77-6F04-A80C-2499B398E798}"/>
                  </a:ext>
                </a:extLst>
              </p:cNvPr>
              <p:cNvSpPr txBox="1"/>
              <p:nvPr/>
            </p:nvSpPr>
            <p:spPr>
              <a:xfrm>
                <a:off x="2918485" y="799300"/>
                <a:ext cx="431909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05F7FC3-743D-71E1-5E93-1DF19C4A387C}"/>
                  </a:ext>
                </a:extLst>
              </p:cNvPr>
              <p:cNvSpPr/>
              <p:nvPr/>
            </p:nvSpPr>
            <p:spPr>
              <a:xfrm>
                <a:off x="2919879" y="3200847"/>
                <a:ext cx="7613375" cy="71187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DCF213C-CE36-5A7D-D7C5-71445A1FCC3D}"/>
                  </a:ext>
                </a:extLst>
              </p:cNvPr>
              <p:cNvGrpSpPr/>
              <p:nvPr/>
            </p:nvGrpSpPr>
            <p:grpSpPr>
              <a:xfrm>
                <a:off x="5281380" y="3326939"/>
                <a:ext cx="876326" cy="125176"/>
                <a:chOff x="4897861" y="3528750"/>
                <a:chExt cx="876326" cy="125176"/>
              </a:xfrm>
            </p:grpSpPr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72455074-BBDB-989E-87B8-9C6D7375FF59}"/>
                    </a:ext>
                  </a:extLst>
                </p:cNvPr>
                <p:cNvSpPr txBox="1"/>
                <p:nvPr/>
              </p:nvSpPr>
              <p:spPr>
                <a:xfrm>
                  <a:off x="4897861" y="3528750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가슴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4" name="TextBox 1153">
                  <a:extLst>
                    <a:ext uri="{FF2B5EF4-FFF2-40B4-BE49-F238E27FC236}">
                      <a16:creationId xmlns:a16="http://schemas.microsoft.com/office/drawing/2014/main" id="{95B7D6FE-F060-7710-B73F-F6FE730816F7}"/>
                    </a:ext>
                  </a:extLst>
                </p:cNvPr>
                <p:cNvSpPr txBox="1"/>
                <p:nvPr/>
              </p:nvSpPr>
              <p:spPr>
                <a:xfrm>
                  <a:off x="5230301" y="3530439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어깨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D98CB536-27D1-9451-550F-94AEA57BE949}"/>
                    </a:ext>
                  </a:extLst>
                </p:cNvPr>
                <p:cNvSpPr txBox="1"/>
                <p:nvPr/>
              </p:nvSpPr>
              <p:spPr>
                <a:xfrm>
                  <a:off x="5569003" y="3530815"/>
                  <a:ext cx="205184" cy="1231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허리</a:t>
                  </a:r>
                  <a:endPara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05" name="그룹 1104">
                <a:extLst>
                  <a:ext uri="{FF2B5EF4-FFF2-40B4-BE49-F238E27FC236}">
                    <a16:creationId xmlns:a16="http://schemas.microsoft.com/office/drawing/2014/main" id="{652E6315-3496-C08C-74B1-EFBBDB6148CF}"/>
                  </a:ext>
                </a:extLst>
              </p:cNvPr>
              <p:cNvGrpSpPr/>
              <p:nvPr/>
            </p:nvGrpSpPr>
            <p:grpSpPr>
              <a:xfrm>
                <a:off x="5308523" y="3479842"/>
                <a:ext cx="2859253" cy="153888"/>
                <a:chOff x="5308523" y="3561018"/>
                <a:chExt cx="2859253" cy="153888"/>
              </a:xfrm>
            </p:grpSpPr>
            <p:grpSp>
              <p:nvGrpSpPr>
                <p:cNvPr id="1139" name="그룹 1138">
                  <a:extLst>
                    <a:ext uri="{FF2B5EF4-FFF2-40B4-BE49-F238E27FC236}">
                      <a16:creationId xmlns:a16="http://schemas.microsoft.com/office/drawing/2014/main" id="{F56F26B0-F8EF-38E6-6463-DEA1BEE8540A}"/>
                    </a:ext>
                  </a:extLst>
                </p:cNvPr>
                <p:cNvGrpSpPr/>
                <p:nvPr/>
              </p:nvGrpSpPr>
              <p:grpSpPr>
                <a:xfrm>
                  <a:off x="5308523" y="3561019"/>
                  <a:ext cx="822041" cy="153887"/>
                  <a:chOff x="4354149" y="1397952"/>
                  <a:chExt cx="822041" cy="153887"/>
                </a:xfrm>
              </p:grpSpPr>
              <p:cxnSp>
                <p:nvCxnSpPr>
                  <p:cNvPr id="1140" name="직선 화살표 연결선 1139">
                    <a:extLst>
                      <a:ext uri="{FF2B5EF4-FFF2-40B4-BE49-F238E27FC236}">
                        <a16:creationId xmlns:a16="http://schemas.microsoft.com/office/drawing/2014/main" id="{2CEE8ECC-3F33-8F99-1D7D-DED2F705EAC1}"/>
                      </a:ext>
                    </a:extLst>
                  </p:cNvPr>
                  <p:cNvCxnSpPr>
                    <a:cxnSpLocks/>
                    <a:stCxn id="1144" idx="3"/>
                    <a:endCxn id="1145" idx="1"/>
                  </p:cNvCxnSpPr>
                  <p:nvPr/>
                </p:nvCxnSpPr>
                <p:spPr>
                  <a:xfrm>
                    <a:off x="4841998" y="1474896"/>
                    <a:ext cx="180535" cy="0"/>
                  </a:xfrm>
                  <a:prstGeom prst="straightConnector1">
                    <a:avLst/>
                  </a:prstGeom>
                  <a:ln w="9525">
                    <a:solidFill>
                      <a:srgbClr val="BD9C7C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직선 화살표 연결선 1141">
                    <a:extLst>
                      <a:ext uri="{FF2B5EF4-FFF2-40B4-BE49-F238E27FC236}">
                        <a16:creationId xmlns:a16="http://schemas.microsoft.com/office/drawing/2014/main" id="{D22800DC-E17F-FD63-1B6F-B052EE8FC755}"/>
                      </a:ext>
                    </a:extLst>
                  </p:cNvPr>
                  <p:cNvCxnSpPr>
                    <a:cxnSpLocks/>
                    <a:stCxn id="1143" idx="3"/>
                    <a:endCxn id="1144" idx="1"/>
                  </p:cNvCxnSpPr>
                  <p:nvPr/>
                </p:nvCxnSpPr>
                <p:spPr>
                  <a:xfrm>
                    <a:off x="4507806" y="1474896"/>
                    <a:ext cx="180535" cy="0"/>
                  </a:xfrm>
                  <a:prstGeom prst="straightConnector1">
                    <a:avLst/>
                  </a:prstGeom>
                  <a:ln w="9525">
                    <a:solidFill>
                      <a:srgbClr val="BD9C7C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148084B3-C5AE-A487-24C3-BCA5372625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54149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  <p:sp>
                <p:nvSpPr>
                  <p:cNvPr id="1144" name="TextBox 1143">
                    <a:extLst>
                      <a:ext uri="{FF2B5EF4-FFF2-40B4-BE49-F238E27FC236}">
                        <a16:creationId xmlns:a16="http://schemas.microsoft.com/office/drawing/2014/main" id="{7341C799-B8B1-016A-0792-8E0A4A5A87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88341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1145" name="TextBox 1144">
                    <a:extLst>
                      <a:ext uri="{FF2B5EF4-FFF2-40B4-BE49-F238E27FC236}">
                        <a16:creationId xmlns:a16="http://schemas.microsoft.com/office/drawing/2014/main" id="{CE2A4B9C-62CE-2523-92B6-821E8C31D6E4}"/>
                      </a:ext>
                    </a:extLst>
                  </p:cNvPr>
                  <p:cNvSpPr txBox="1"/>
                  <p:nvPr/>
                </p:nvSpPr>
                <p:spPr>
                  <a:xfrm>
                    <a:off x="5022533" y="1397952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3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96FF00-DAB0-45A3-658A-7516C0FDD9CC}"/>
                    </a:ext>
                  </a:extLst>
                </p:cNvPr>
                <p:cNvSpPr txBox="1"/>
                <p:nvPr/>
              </p:nvSpPr>
              <p:spPr>
                <a:xfrm>
                  <a:off x="6207303" y="3561018"/>
                  <a:ext cx="1960473" cy="153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순으로 높이가 다르게 공격합니다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434053-B11F-BAA7-1620-11444A7FA9FA}"/>
                  </a:ext>
                </a:extLst>
              </p:cNvPr>
              <p:cNvSpPr txBox="1"/>
              <p:nvPr/>
            </p:nvSpPr>
            <p:spPr>
              <a:xfrm>
                <a:off x="9073749" y="3784665"/>
                <a:ext cx="1453924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이후 전투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IDLE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돌아갑니다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  <p:grpSp>
            <p:nvGrpSpPr>
              <p:cNvPr id="1103" name="그룹 1102">
                <a:extLst>
                  <a:ext uri="{FF2B5EF4-FFF2-40B4-BE49-F238E27FC236}">
                    <a16:creationId xmlns:a16="http://schemas.microsoft.com/office/drawing/2014/main" id="{09094E5F-F20A-0A09-6457-A4BFF3CB1389}"/>
                  </a:ext>
                </a:extLst>
              </p:cNvPr>
              <p:cNvGrpSpPr/>
              <p:nvPr/>
            </p:nvGrpSpPr>
            <p:grpSpPr>
              <a:xfrm>
                <a:off x="3350394" y="1069755"/>
                <a:ext cx="6582694" cy="2015141"/>
                <a:chOff x="3350394" y="1250485"/>
                <a:chExt cx="6582694" cy="2015141"/>
              </a:xfrm>
            </p:grpSpPr>
            <p:pic>
              <p:nvPicPr>
                <p:cNvPr id="1097" name="그림 1096" descr="무기, 냉병기, 검이(가) 표시된 사진&#10;&#10;자동 생성된 설명">
                  <a:extLst>
                    <a:ext uri="{FF2B5EF4-FFF2-40B4-BE49-F238E27FC236}">
                      <a16:creationId xmlns:a16="http://schemas.microsoft.com/office/drawing/2014/main" id="{A99DBDEF-AF21-1CFF-705C-25913F0D6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927" b="21879"/>
                <a:stretch/>
              </p:blipFill>
              <p:spPr>
                <a:xfrm>
                  <a:off x="3350394" y="1250485"/>
                  <a:ext cx="6582694" cy="2015141"/>
                </a:xfrm>
                <a:prstGeom prst="rect">
                  <a:avLst/>
                </a:prstGeom>
              </p:spPr>
            </p:pic>
            <p:grpSp>
              <p:nvGrpSpPr>
                <p:cNvPr id="1102" name="그룹 1101">
                  <a:extLst>
                    <a:ext uri="{FF2B5EF4-FFF2-40B4-BE49-F238E27FC236}">
                      <a16:creationId xmlns:a16="http://schemas.microsoft.com/office/drawing/2014/main" id="{11BA9C97-0D58-AE34-4A83-424DDFB48B11}"/>
                    </a:ext>
                  </a:extLst>
                </p:cNvPr>
                <p:cNvGrpSpPr/>
                <p:nvPr/>
              </p:nvGrpSpPr>
              <p:grpSpPr>
                <a:xfrm>
                  <a:off x="3854896" y="1862577"/>
                  <a:ext cx="3362298" cy="1031135"/>
                  <a:chOff x="3854896" y="1862577"/>
                  <a:chExt cx="3362298" cy="1031135"/>
                </a:xfrm>
              </p:grpSpPr>
              <p:sp>
                <p:nvSpPr>
                  <p:cNvPr id="1136" name="TextBox 1135">
                    <a:extLst>
                      <a:ext uri="{FF2B5EF4-FFF2-40B4-BE49-F238E27FC236}">
                        <a16:creationId xmlns:a16="http://schemas.microsoft.com/office/drawing/2014/main" id="{56DCF02F-EB0F-96E2-F497-17D6E7112FC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7" y="2289206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  <p:sp>
                <p:nvSpPr>
                  <p:cNvPr id="1137" name="TextBox 1136">
                    <a:extLst>
                      <a:ext uri="{FF2B5EF4-FFF2-40B4-BE49-F238E27FC236}">
                        <a16:creationId xmlns:a16="http://schemas.microsoft.com/office/drawing/2014/main" id="{4B046127-34F2-F0C1-64F0-5E86CE40B169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6" y="1862577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1138" name="TextBox 1137">
                    <a:extLst>
                      <a:ext uri="{FF2B5EF4-FFF2-40B4-BE49-F238E27FC236}">
                        <a16:creationId xmlns:a16="http://schemas.microsoft.com/office/drawing/2014/main" id="{B2C98CC8-74AB-E8C2-DF62-9881D351DAC1}"/>
                      </a:ext>
                    </a:extLst>
                  </p:cNvPr>
                  <p:cNvSpPr txBox="1"/>
                  <p:nvPr/>
                </p:nvSpPr>
                <p:spPr>
                  <a:xfrm>
                    <a:off x="3854898" y="2739825"/>
                    <a:ext cx="153657" cy="153887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solidFill>
                      <a:srgbClr val="333333"/>
                    </a:solidFill>
                  </a:ln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3</a:t>
                    </a:r>
                  </a:p>
                </p:txBody>
              </p:sp>
              <p:cxnSp>
                <p:nvCxnSpPr>
                  <p:cNvPr id="14" name="직선 화살표 연결선 13">
                    <a:extLst>
                      <a:ext uri="{FF2B5EF4-FFF2-40B4-BE49-F238E27FC236}">
                        <a16:creationId xmlns:a16="http://schemas.microsoft.com/office/drawing/2014/main" id="{8B3CE0D2-0040-9352-3FC2-7374B2C7FA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2820608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9" name="직선 화살표 연결선 1098">
                    <a:extLst>
                      <a:ext uri="{FF2B5EF4-FFF2-40B4-BE49-F238E27FC236}">
                        <a16:creationId xmlns:a16="http://schemas.microsoft.com/office/drawing/2014/main" id="{5E23BBA2-0698-83DD-E783-8A7AFFC70A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2382458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0" name="직선 화살표 연결선 1099">
                    <a:extLst>
                      <a:ext uri="{FF2B5EF4-FFF2-40B4-BE49-F238E27FC236}">
                        <a16:creationId xmlns:a16="http://schemas.microsoft.com/office/drawing/2014/main" id="{DBBCB68E-6414-EDED-D428-0D1FBECC84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99276" y="1953833"/>
                    <a:ext cx="3117918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766009B5-C12D-E298-999E-990C29D730AF}"/>
                  </a:ext>
                </a:extLst>
              </p:cNvPr>
              <p:cNvSpPr txBox="1"/>
              <p:nvPr/>
            </p:nvSpPr>
            <p:spPr>
              <a:xfrm>
                <a:off x="5730300" y="3693719"/>
                <a:ext cx="1992533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다리를 굽히거나 피며 높이를 조절합니다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2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3C1EF6C-B67C-5993-5935-34E034AA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499522"/>
              </p:ext>
            </p:extLst>
          </p:nvPr>
        </p:nvGraphicFramePr>
        <p:xfrm>
          <a:off x="1753696" y="1614556"/>
          <a:ext cx="7516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던져 폭발을 일으키며 피해를 입힙니다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각성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트리시온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베아트리스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피격이상 면역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상태이상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지점을 바라보고 백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덤블링을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하며 후방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4M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가량의 공중으로 도약합니다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창에 힘을 모아 선택한 지점으로 창을 던집니다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창이 지점에 떨어지며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준 후 폭발이 일어납니다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폭발은 주변으로 커지면서 총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번의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 (N, N, N, N, N, N)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마지막 공격은 적을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100000)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4" name="그림 3" descr="예술, 스크린샷, 사진 액자, 그래픽이(가) 표시된 사진&#10;&#10;자동 생성된 설명">
            <a:extLst>
              <a:ext uri="{FF2B5EF4-FFF2-40B4-BE49-F238E27FC236}">
                <a16:creationId xmlns:a16="http://schemas.microsoft.com/office/drawing/2014/main" id="{35CD154A-D653-157A-FCBA-0E9FE7F5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95" y="1668712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7A6002-D6C9-BEBF-D9B8-15F000244C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>
                <a:solidFill>
                  <a:schemeClr val="bg1"/>
                </a:solidFill>
              </a:rPr>
              <a:t>은하유성탄</a:t>
            </a:r>
            <a:r>
              <a:rPr lang="en-US" altLang="ko-KR" sz="100" b="1" dirty="0">
                <a:solidFill>
                  <a:schemeClr val="bg1"/>
                </a:solidFill>
              </a:rPr>
              <a:t>(1</a:t>
            </a:r>
            <a:r>
              <a:rPr lang="ko-KR" altLang="en-US" sz="100" b="1" dirty="0">
                <a:solidFill>
                  <a:schemeClr val="bg1"/>
                </a:solidFill>
              </a:rPr>
              <a:t>차 각성기</a:t>
            </a:r>
            <a:r>
              <a:rPr lang="en-US" altLang="ko-KR" sz="100" b="1" dirty="0">
                <a:solidFill>
                  <a:schemeClr val="bg1"/>
                </a:solidFill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- </a:t>
            </a:r>
            <a:r>
              <a:rPr lang="ko-KR" altLang="en-US" sz="1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18406-149F-78A3-AAA8-E3AE8CD40802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각성기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B95C5-E7D7-5D93-F886-E310B54CF25F}"/>
              </a:ext>
            </a:extLst>
          </p:cNvPr>
          <p:cNvSpPr txBox="1"/>
          <p:nvPr/>
        </p:nvSpPr>
        <p:spPr>
          <a:xfrm>
            <a:off x="1753696" y="722600"/>
            <a:ext cx="244938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연가창식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은하유성탄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각성기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4B8421-C013-434B-66FC-EBD5D76F84A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7C1059-1E19-B245-6B0A-2FF8D969D36D}"/>
              </a:ext>
            </a:extLst>
          </p:cNvPr>
          <p:cNvGrpSpPr/>
          <p:nvPr/>
        </p:nvGrpSpPr>
        <p:grpSpPr>
          <a:xfrm>
            <a:off x="9639247" y="4632168"/>
            <a:ext cx="1056082" cy="138499"/>
            <a:chOff x="1958598" y="4372430"/>
            <a:chExt cx="1056082" cy="1384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A9CF44-5D2B-A938-FAEE-37ACD5D1715C}"/>
                </a:ext>
              </a:extLst>
            </p:cNvPr>
            <p:cNvSpPr txBox="1"/>
            <p:nvPr/>
          </p:nvSpPr>
          <p:spPr>
            <a:xfrm>
              <a:off x="2126616" y="4372430"/>
              <a:ext cx="88806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 표시 이펙트</a:t>
              </a: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F80C9B19-5CE9-9125-00A3-A1856A083816}"/>
                </a:ext>
              </a:extLst>
            </p:cNvPr>
            <p:cNvSpPr/>
            <p:nvPr/>
          </p:nvSpPr>
          <p:spPr>
            <a:xfrm>
              <a:off x="1958598" y="4401284"/>
              <a:ext cx="93716" cy="807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" name="그림 19" descr="원이(가) 표시된 사진&#10;&#10;자동 생성된 설명">
            <a:extLst>
              <a:ext uri="{FF2B5EF4-FFF2-40B4-BE49-F238E27FC236}">
                <a16:creationId xmlns:a16="http://schemas.microsoft.com/office/drawing/2014/main" id="{A899763D-B865-1BA7-5F1F-FAC7A97A0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94" y="2299843"/>
            <a:ext cx="2441195" cy="22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C78B1141-2BB3-D244-79AC-7DAA886B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0440" y="80708"/>
            <a:ext cx="456960" cy="188277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248545D1-EAD1-F9A1-41B8-A8AFC6BE7657}"/>
              </a:ext>
            </a:extLst>
          </p:cNvPr>
          <p:cNvSpPr>
            <a:spLocks/>
          </p:cNvSpPr>
          <p:nvPr/>
        </p:nvSpPr>
        <p:spPr>
          <a:xfrm>
            <a:off x="0" y="174847"/>
            <a:ext cx="1310400" cy="307777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차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166AE2-B500-5975-DECE-B35DF7E8C2A2}"/>
              </a:ext>
            </a:extLst>
          </p:cNvPr>
          <p:cNvCxnSpPr>
            <a:cxnSpLocks/>
          </p:cNvCxnSpPr>
          <p:nvPr/>
        </p:nvCxnSpPr>
        <p:spPr>
          <a:xfrm flipH="1">
            <a:off x="0" y="563221"/>
            <a:ext cx="1310400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DAD2D4-70B5-F78F-170A-4B56E95B5831}"/>
              </a:ext>
            </a:extLst>
          </p:cNvPr>
          <p:cNvSpPr txBox="1"/>
          <p:nvPr/>
        </p:nvSpPr>
        <p:spPr>
          <a:xfrm>
            <a:off x="2556518" y="1388790"/>
            <a:ext cx="3896098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특징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자세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방안</a:t>
            </a:r>
          </a:p>
        </p:txBody>
      </p:sp>
      <p:sp>
        <p:nvSpPr>
          <p:cNvPr id="13" name="직사각형 1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F3BCC32E-AB01-D87F-6953-0D286D929C7F}"/>
              </a:ext>
            </a:extLst>
          </p:cNvPr>
          <p:cNvSpPr/>
          <p:nvPr/>
        </p:nvSpPr>
        <p:spPr>
          <a:xfrm>
            <a:off x="2586758" y="1356010"/>
            <a:ext cx="1080745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4" action="ppaction://hlinksldjump" tooltip="2. 클래스 특징 &lt;보러 가기&gt;"/>
            <a:extLst>
              <a:ext uri="{FF2B5EF4-FFF2-40B4-BE49-F238E27FC236}">
                <a16:creationId xmlns:a16="http://schemas.microsoft.com/office/drawing/2014/main" id="{8F28D8FE-4444-0097-0B51-419AFAB51FAD}"/>
              </a:ext>
            </a:extLst>
          </p:cNvPr>
          <p:cNvSpPr/>
          <p:nvPr/>
        </p:nvSpPr>
        <p:spPr>
          <a:xfrm>
            <a:off x="2586758" y="2308829"/>
            <a:ext cx="1919115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5" action="ppaction://hlinksldjump" tooltip="4. 스킬 &lt;보러 가기&gt;"/>
            <a:extLst>
              <a:ext uri="{FF2B5EF4-FFF2-40B4-BE49-F238E27FC236}">
                <a16:creationId xmlns:a16="http://schemas.microsoft.com/office/drawing/2014/main" id="{579B4B10-8D5F-4DDA-A778-9A8E89C85F21}"/>
              </a:ext>
            </a:extLst>
          </p:cNvPr>
          <p:cNvSpPr/>
          <p:nvPr/>
        </p:nvSpPr>
        <p:spPr>
          <a:xfrm>
            <a:off x="2586758" y="4158707"/>
            <a:ext cx="1119217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hlinkClick r:id="" action="ppaction://noaction"/>
            <a:extLst>
              <a:ext uri="{FF2B5EF4-FFF2-40B4-BE49-F238E27FC236}">
                <a16:creationId xmlns:a16="http://schemas.microsoft.com/office/drawing/2014/main" id="{150C6AA2-9037-E95B-1831-0C9CA99D881E}"/>
              </a:ext>
            </a:extLst>
          </p:cNvPr>
          <p:cNvSpPr/>
          <p:nvPr/>
        </p:nvSpPr>
        <p:spPr>
          <a:xfrm>
            <a:off x="2586758" y="5070713"/>
            <a:ext cx="1680268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6" action="ppaction://hlinksldjump" tooltip="3. 상태 정의 &lt;보러 가기&gt;"/>
            <a:extLst>
              <a:ext uri="{FF2B5EF4-FFF2-40B4-BE49-F238E27FC236}">
                <a16:creationId xmlns:a16="http://schemas.microsoft.com/office/drawing/2014/main" id="{6735006E-FFF2-6BA0-30EC-F7FAB6934D7F}"/>
              </a:ext>
            </a:extLst>
          </p:cNvPr>
          <p:cNvSpPr/>
          <p:nvPr/>
        </p:nvSpPr>
        <p:spPr>
          <a:xfrm>
            <a:off x="2586758" y="3243794"/>
            <a:ext cx="1680268" cy="398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88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제목 2100">
            <a:extLst>
              <a:ext uri="{FF2B5EF4-FFF2-40B4-BE49-F238E27FC236}">
                <a16:creationId xmlns:a16="http://schemas.microsoft.com/office/drawing/2014/main" id="{975C2EB2-C228-1232-2D36-43211BA37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94060" y="53990"/>
            <a:ext cx="338679" cy="114812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)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</a:t>
            </a:r>
            <a:r>
              <a:rPr lang="en-US" altLang="ko-KR" sz="100" b="1" baseline="0" dirty="0">
                <a:solidFill>
                  <a:schemeClr val="bg1"/>
                </a:solidFill>
              </a:rPr>
              <a:t>– </a:t>
            </a:r>
            <a:r>
              <a:rPr lang="ko-KR" altLang="en-US" sz="100" b="1" baseline="0" dirty="0">
                <a:solidFill>
                  <a:schemeClr val="bg1"/>
                </a:solidFill>
              </a:rPr>
              <a:t>동작</a:t>
            </a:r>
            <a:r>
              <a:rPr lang="en-US" altLang="ko-KR" sz="100" b="1" baseline="0" dirty="0">
                <a:solidFill>
                  <a:schemeClr val="bg1"/>
                </a:solidFill>
              </a:rPr>
              <a:t>/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이펙트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pSp>
        <p:nvGrpSpPr>
          <p:cNvPr id="2130" name="그룹 2129">
            <a:extLst>
              <a:ext uri="{FF2B5EF4-FFF2-40B4-BE49-F238E27FC236}">
                <a16:creationId xmlns:a16="http://schemas.microsoft.com/office/drawing/2014/main" id="{E3A5A1BE-D6EE-8740-BB70-E0D352D89800}"/>
              </a:ext>
            </a:extLst>
          </p:cNvPr>
          <p:cNvGrpSpPr/>
          <p:nvPr/>
        </p:nvGrpSpPr>
        <p:grpSpPr>
          <a:xfrm>
            <a:off x="2093009" y="6438858"/>
            <a:ext cx="6656318" cy="278271"/>
            <a:chOff x="2035346" y="6438858"/>
            <a:chExt cx="5536898" cy="27827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FBF30F-20DC-53B8-7F5F-55678F67A12A}"/>
                </a:ext>
              </a:extLst>
            </p:cNvPr>
            <p:cNvSpPr txBox="1"/>
            <p:nvPr/>
          </p:nvSpPr>
          <p:spPr>
            <a:xfrm>
              <a:off x="2035346" y="6594018"/>
              <a:ext cx="553689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스킬의 이펙트에서 말하는 푸른 빛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푸른 에너지는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이펙트와 같은 색깔입니다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90EE9-B244-F07D-7B00-30D4225532F2}"/>
                </a:ext>
              </a:extLst>
            </p:cNvPr>
            <p:cNvSpPr txBox="1"/>
            <p:nvPr/>
          </p:nvSpPr>
          <p:spPr>
            <a:xfrm>
              <a:off x="2035346" y="6438858"/>
              <a:ext cx="183394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화면이 약간 어두워집니다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7A1EB3-7B13-7757-3725-5769FEE2A26D}"/>
              </a:ext>
            </a:extLst>
          </p:cNvPr>
          <p:cNvGrpSpPr/>
          <p:nvPr/>
        </p:nvGrpSpPr>
        <p:grpSpPr>
          <a:xfrm>
            <a:off x="1785733" y="319965"/>
            <a:ext cx="2660882" cy="3417418"/>
            <a:chOff x="1785733" y="319965"/>
            <a:chExt cx="2660882" cy="34174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3E913B-633F-65A3-A617-30991ED89C3A}"/>
                </a:ext>
              </a:extLst>
            </p:cNvPr>
            <p:cNvSpPr txBox="1"/>
            <p:nvPr/>
          </p:nvSpPr>
          <p:spPr>
            <a:xfrm>
              <a:off x="2430426" y="388700"/>
              <a:ext cx="1109278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공중으로 도약합니다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68411" y="586763"/>
              <a:ext cx="2370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85733" y="319965"/>
              <a:ext cx="2660882" cy="261576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85733" y="319965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364D66-4A1C-516A-026A-8E8A2D1E988B}"/>
                </a:ext>
              </a:extLst>
            </p:cNvPr>
            <p:cNvSpPr txBox="1"/>
            <p:nvPr/>
          </p:nvSpPr>
          <p:spPr>
            <a:xfrm>
              <a:off x="2137111" y="3196469"/>
              <a:ext cx="1958127" cy="276999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몸을 웅크린 후 백 텀블링을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후방의 공중으로 도약합니다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052" name="그림 2051">
              <a:extLst>
                <a:ext uri="{FF2B5EF4-FFF2-40B4-BE49-F238E27FC236}">
                  <a16:creationId xmlns:a16="http://schemas.microsoft.com/office/drawing/2014/main" id="{8A70D560-3E05-3885-683A-56168414E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5" r="23167" b="28633"/>
            <a:stretch/>
          </p:blipFill>
          <p:spPr>
            <a:xfrm>
              <a:off x="2274139" y="701522"/>
              <a:ext cx="1770431" cy="21423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CC8F4E-450C-376D-7AA4-7971E4CCBF5C}"/>
                </a:ext>
              </a:extLst>
            </p:cNvPr>
            <p:cNvSpPr/>
            <p:nvPr/>
          </p:nvSpPr>
          <p:spPr>
            <a:xfrm>
              <a:off x="1785733" y="2932553"/>
              <a:ext cx="2660882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7D4554-2A5F-0542-3EA3-21C88ABC803B}"/>
              </a:ext>
            </a:extLst>
          </p:cNvPr>
          <p:cNvGrpSpPr/>
          <p:nvPr/>
        </p:nvGrpSpPr>
        <p:grpSpPr>
          <a:xfrm>
            <a:off x="1781812" y="3826041"/>
            <a:ext cx="2656959" cy="2519450"/>
            <a:chOff x="1781812" y="3826041"/>
            <a:chExt cx="2656959" cy="25194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CC3796-537B-FFF7-729B-8DB88D529B54}"/>
                </a:ext>
              </a:extLst>
            </p:cNvPr>
            <p:cNvSpPr txBox="1"/>
            <p:nvPr/>
          </p:nvSpPr>
          <p:spPr>
            <a:xfrm>
              <a:off x="2399107" y="3897885"/>
              <a:ext cx="1995739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푸른 빛 파동이 빠르게 퍼진 후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42C3DE0-6969-FF10-0020-BD1621DB732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064490" y="4092839"/>
              <a:ext cx="2374281" cy="17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8C159BA8-6709-DD5B-63E9-430966BCEBC7}"/>
                </a:ext>
              </a:extLst>
            </p:cNvPr>
            <p:cNvSpPr/>
            <p:nvPr/>
          </p:nvSpPr>
          <p:spPr>
            <a:xfrm>
              <a:off x="1781812" y="3826041"/>
              <a:ext cx="2656959" cy="1742223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8BDA0-187D-0A68-5E78-E18BEA3E4970}"/>
                </a:ext>
              </a:extLst>
            </p:cNvPr>
            <p:cNvSpPr txBox="1"/>
            <p:nvPr/>
          </p:nvSpPr>
          <p:spPr>
            <a:xfrm>
              <a:off x="1781812" y="382604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5F53C0-1649-E9C9-4E84-E9F084EA0BD7}"/>
                </a:ext>
              </a:extLst>
            </p:cNvPr>
            <p:cNvSpPr txBox="1"/>
            <p:nvPr/>
          </p:nvSpPr>
          <p:spPr>
            <a:xfrm>
              <a:off x="1922854" y="5833767"/>
              <a:ext cx="237487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공중에 도달하면 푸른 빛 파동이 캐릭터를 중심으로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빠르게 퍼져 나간 후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8AAB1E8-6975-A375-BB32-B8414BD4BB6E}"/>
                </a:ext>
              </a:extLst>
            </p:cNvPr>
            <p:cNvSpPr/>
            <p:nvPr/>
          </p:nvSpPr>
          <p:spPr>
            <a:xfrm>
              <a:off x="1781812" y="5568264"/>
              <a:ext cx="2656959" cy="77722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림 41" descr="원, 엑스레이 필름이(가) 표시된 사진&#10;&#10;자동 생성된 설명">
              <a:extLst>
                <a:ext uri="{FF2B5EF4-FFF2-40B4-BE49-F238E27FC236}">
                  <a16:creationId xmlns:a16="http://schemas.microsoft.com/office/drawing/2014/main" id="{BE2B7068-2E38-E2F5-5A54-4768FEE1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199" y="4171606"/>
              <a:ext cx="2214184" cy="13469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6EB331-D305-FD58-47FB-89E359915514}"/>
              </a:ext>
            </a:extLst>
          </p:cNvPr>
          <p:cNvGrpSpPr/>
          <p:nvPr/>
        </p:nvGrpSpPr>
        <p:grpSpPr>
          <a:xfrm>
            <a:off x="4603297" y="319965"/>
            <a:ext cx="3251508" cy="3417418"/>
            <a:chOff x="4603297" y="319965"/>
            <a:chExt cx="3251508" cy="34174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2C6866-2414-6A3F-FAB1-367E8077D859}"/>
                </a:ext>
              </a:extLst>
            </p:cNvPr>
            <p:cNvSpPr txBox="1"/>
            <p:nvPr/>
          </p:nvSpPr>
          <p:spPr>
            <a:xfrm>
              <a:off x="5282787" y="389656"/>
              <a:ext cx="1264770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공중에서 창을 던집니다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639FCF7-A4E1-B009-629C-F51E3A37820F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4889897" y="592304"/>
              <a:ext cx="296490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6E1D78-1A2D-3B78-9BD8-C1E36641C478}"/>
                </a:ext>
              </a:extLst>
            </p:cNvPr>
            <p:cNvSpPr/>
            <p:nvPr/>
          </p:nvSpPr>
          <p:spPr>
            <a:xfrm>
              <a:off x="4603297" y="319965"/>
              <a:ext cx="3251508" cy="261576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F80A7E-7BE0-146A-87D3-90C6F4B207E4}"/>
                </a:ext>
              </a:extLst>
            </p:cNvPr>
            <p:cNvSpPr txBox="1"/>
            <p:nvPr/>
          </p:nvSpPr>
          <p:spPr>
            <a:xfrm>
              <a:off x="4607219" y="32550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32ABDA-F941-4368-354B-2ABA5518679D}"/>
                </a:ext>
              </a:extLst>
            </p:cNvPr>
            <p:cNvSpPr txBox="1"/>
            <p:nvPr/>
          </p:nvSpPr>
          <p:spPr>
            <a:xfrm>
              <a:off x="5074889" y="3196469"/>
              <a:ext cx="23083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오른손으로 창을 잡고 창에 힘을 모읍니다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허리의 회전을 이용해 강하게 던집니다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54" name="그림 53" descr="스키 타기, 비행, 야외이(가) 표시된 사진&#10;&#10;자동 생성된 설명">
              <a:extLst>
                <a:ext uri="{FF2B5EF4-FFF2-40B4-BE49-F238E27FC236}">
                  <a16:creationId xmlns:a16="http://schemas.microsoft.com/office/drawing/2014/main" id="{AE4D3F07-BD1F-37D1-B485-1C04B2563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0" t="24640" r="40699" b="22813"/>
            <a:stretch/>
          </p:blipFill>
          <p:spPr>
            <a:xfrm>
              <a:off x="5020040" y="615427"/>
              <a:ext cx="2276038" cy="2181532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C4A2A5-7AD6-8381-7A37-0F4268B985B5}"/>
                </a:ext>
              </a:extLst>
            </p:cNvPr>
            <p:cNvSpPr/>
            <p:nvPr/>
          </p:nvSpPr>
          <p:spPr>
            <a:xfrm>
              <a:off x="4603297" y="2932553"/>
              <a:ext cx="3251508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40136-CF89-AD17-0802-5927A59CFF56}"/>
              </a:ext>
            </a:extLst>
          </p:cNvPr>
          <p:cNvGrpSpPr/>
          <p:nvPr/>
        </p:nvGrpSpPr>
        <p:grpSpPr>
          <a:xfrm>
            <a:off x="4603297" y="3821077"/>
            <a:ext cx="3251508" cy="2524648"/>
            <a:chOff x="4603297" y="3821077"/>
            <a:chExt cx="3251508" cy="252464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2398A62-84D8-0840-F4A0-AE904C580EEA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4885975" y="4087875"/>
              <a:ext cx="29688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EC4BA9C-4EB1-309B-B54F-01581ACFF79B}"/>
                </a:ext>
              </a:extLst>
            </p:cNvPr>
            <p:cNvSpPr txBox="1"/>
            <p:nvPr/>
          </p:nvSpPr>
          <p:spPr>
            <a:xfrm>
              <a:off x="5235861" y="3890191"/>
              <a:ext cx="20774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창에 푸른 에너지가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모인 후 폭발합니다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9E6924E-2B4E-903F-879D-CE395BCA6013}"/>
                </a:ext>
              </a:extLst>
            </p:cNvPr>
            <p:cNvSpPr/>
            <p:nvPr/>
          </p:nvSpPr>
          <p:spPr>
            <a:xfrm>
              <a:off x="4603297" y="3821077"/>
              <a:ext cx="3251508" cy="174222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DE24CD20-2361-DD21-F2BA-E6C07731F163}"/>
                </a:ext>
              </a:extLst>
            </p:cNvPr>
            <p:cNvSpPr/>
            <p:nvPr/>
          </p:nvSpPr>
          <p:spPr>
            <a:xfrm>
              <a:off x="4696173" y="4164683"/>
              <a:ext cx="1501239" cy="1241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AFCC2028-2D23-96A7-BFC7-72F9FA0ECD5E}"/>
                </a:ext>
              </a:extLst>
            </p:cNvPr>
            <p:cNvSpPr txBox="1"/>
            <p:nvPr/>
          </p:nvSpPr>
          <p:spPr>
            <a:xfrm>
              <a:off x="4695586" y="41646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2051" name="그림 2050" descr="스키 타기, 비행, 야외이(가) 표시된 사진&#10;&#10;자동 생성된 설명">
              <a:extLst>
                <a:ext uri="{FF2B5EF4-FFF2-40B4-BE49-F238E27FC236}">
                  <a16:creationId xmlns:a16="http://schemas.microsoft.com/office/drawing/2014/main" id="{A1D964D9-8274-002D-8918-A04DD3EB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0" t="37843" r="54428" b="35144"/>
            <a:stretch/>
          </p:blipFill>
          <p:spPr>
            <a:xfrm>
              <a:off x="4795864" y="4337864"/>
              <a:ext cx="1153729" cy="9992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D59782-5EF2-BD44-FE46-872179F12B81}"/>
                </a:ext>
              </a:extLst>
            </p:cNvPr>
            <p:cNvSpPr txBox="1"/>
            <p:nvPr/>
          </p:nvSpPr>
          <p:spPr>
            <a:xfrm>
              <a:off x="4603297" y="3821077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F2118698-80F5-8D39-FA8A-D6DE98EA37BD}"/>
                </a:ext>
              </a:extLst>
            </p:cNvPr>
            <p:cNvSpPr/>
            <p:nvPr/>
          </p:nvSpPr>
          <p:spPr>
            <a:xfrm>
              <a:off x="6275195" y="4164683"/>
              <a:ext cx="1501239" cy="1241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CAE354E0-9279-45B3-41EB-55F32CDA4E45}"/>
                </a:ext>
              </a:extLst>
            </p:cNvPr>
            <p:cNvSpPr txBox="1"/>
            <p:nvPr/>
          </p:nvSpPr>
          <p:spPr>
            <a:xfrm>
              <a:off x="6274608" y="41646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2055" name="그림 2054">
              <a:extLst>
                <a:ext uri="{FF2B5EF4-FFF2-40B4-BE49-F238E27FC236}">
                  <a16:creationId xmlns:a16="http://schemas.microsoft.com/office/drawing/2014/main" id="{14F8E7D1-F0A1-2662-E8B6-926A2C132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3" t="15531" r="20034"/>
            <a:stretch/>
          </p:blipFill>
          <p:spPr>
            <a:xfrm flipH="1">
              <a:off x="6418608" y="4380974"/>
              <a:ext cx="1234542" cy="945347"/>
            </a:xfrm>
            <a:prstGeom prst="rect">
              <a:avLst/>
            </a:prstGeom>
          </p:spPr>
        </p:pic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320DC11-27B1-E9EA-4ACF-CE7AF6AC3DE2}"/>
                </a:ext>
              </a:extLst>
            </p:cNvPr>
            <p:cNvSpPr/>
            <p:nvPr/>
          </p:nvSpPr>
          <p:spPr>
            <a:xfrm>
              <a:off x="4603297" y="5560671"/>
              <a:ext cx="3251508" cy="78505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66" name="그룹 2065">
              <a:extLst>
                <a:ext uri="{FF2B5EF4-FFF2-40B4-BE49-F238E27FC236}">
                  <a16:creationId xmlns:a16="http://schemas.microsoft.com/office/drawing/2014/main" id="{DC718E52-700B-C317-83C7-2848F29BE1FB}"/>
                </a:ext>
              </a:extLst>
            </p:cNvPr>
            <p:cNvGrpSpPr/>
            <p:nvPr/>
          </p:nvGrpSpPr>
          <p:grpSpPr>
            <a:xfrm>
              <a:off x="4797976" y="5761312"/>
              <a:ext cx="2852533" cy="479023"/>
              <a:chOff x="4880924" y="5911566"/>
              <a:chExt cx="2852533" cy="479023"/>
            </a:xfrm>
          </p:grpSpPr>
          <p:sp>
            <p:nvSpPr>
              <p:cNvPr id="2059" name="TextBox 2058">
                <a:extLst>
                  <a:ext uri="{FF2B5EF4-FFF2-40B4-BE49-F238E27FC236}">
                    <a16:creationId xmlns:a16="http://schemas.microsoft.com/office/drawing/2014/main" id="{4390AD82-778D-2850-2EA4-DC24BA0BB08B}"/>
                  </a:ext>
                </a:extLst>
              </p:cNvPr>
              <p:cNvSpPr txBox="1"/>
              <p:nvPr/>
            </p:nvSpPr>
            <p:spPr>
              <a:xfrm>
                <a:off x="4880924" y="591156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62" name="TextBox 2061">
                <a:extLst>
                  <a:ext uri="{FF2B5EF4-FFF2-40B4-BE49-F238E27FC236}">
                    <a16:creationId xmlns:a16="http://schemas.microsoft.com/office/drawing/2014/main" id="{A577DE11-68FD-3CEE-79CE-CBDA7DFB43D9}"/>
                  </a:ext>
                </a:extLst>
              </p:cNvPr>
              <p:cNvSpPr txBox="1"/>
              <p:nvPr/>
            </p:nvSpPr>
            <p:spPr>
              <a:xfrm>
                <a:off x="5168652" y="5922011"/>
                <a:ext cx="1365758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창에 푸른 에너지가 모입니다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01CFA70C-D2F4-30F4-029F-4FAA3BC42213}"/>
                  </a:ext>
                </a:extLst>
              </p:cNvPr>
              <p:cNvSpPr txBox="1"/>
              <p:nvPr/>
            </p:nvSpPr>
            <p:spPr>
              <a:xfrm>
                <a:off x="4880924" y="6128969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8CB11581-E16F-4E30-20C8-46907BA9FF80}"/>
                  </a:ext>
                </a:extLst>
              </p:cNvPr>
              <p:cNvSpPr txBox="1"/>
              <p:nvPr/>
            </p:nvSpPr>
            <p:spPr>
              <a:xfrm>
                <a:off x="5168652" y="6144368"/>
                <a:ext cx="2564805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던지면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선택한 지점에 창이 도달한 후 폭발합니다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폭발한 에너지는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동안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점점 커졌다가 사라집니다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  <p:sp>
          <p:nvSpPr>
            <p:cNvPr id="2075" name="화살표: 오른쪽 2074">
              <a:extLst>
                <a:ext uri="{FF2B5EF4-FFF2-40B4-BE49-F238E27FC236}">
                  <a16:creationId xmlns:a16="http://schemas.microsoft.com/office/drawing/2014/main" id="{9134F38D-A05F-9AF6-9AE4-966B619E03A4}"/>
                </a:ext>
              </a:extLst>
            </p:cNvPr>
            <p:cNvSpPr/>
            <p:nvPr/>
          </p:nvSpPr>
          <p:spPr>
            <a:xfrm>
              <a:off x="6103325" y="4753087"/>
              <a:ext cx="276392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29" name="그룹 2128">
            <a:extLst>
              <a:ext uri="{FF2B5EF4-FFF2-40B4-BE49-F238E27FC236}">
                <a16:creationId xmlns:a16="http://schemas.microsoft.com/office/drawing/2014/main" id="{085A9A4B-AB1B-C2C6-4D60-3E6BA2A0637A}"/>
              </a:ext>
            </a:extLst>
          </p:cNvPr>
          <p:cNvGrpSpPr/>
          <p:nvPr/>
        </p:nvGrpSpPr>
        <p:grpSpPr>
          <a:xfrm>
            <a:off x="8022406" y="319952"/>
            <a:ext cx="3954621" cy="3419343"/>
            <a:chOff x="8022406" y="319952"/>
            <a:chExt cx="3954621" cy="3419343"/>
          </a:xfrm>
        </p:grpSpPr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D9EDFF4D-A59D-C7AC-DAF5-627138A323F1}"/>
                </a:ext>
              </a:extLst>
            </p:cNvPr>
            <p:cNvSpPr txBox="1"/>
            <p:nvPr/>
          </p:nvSpPr>
          <p:spPr>
            <a:xfrm>
              <a:off x="8675783" y="388687"/>
              <a:ext cx="1881925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텀블링을 하여 제자리에 착지합니다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83" name="직선 연결선 2082">
              <a:extLst>
                <a:ext uri="{FF2B5EF4-FFF2-40B4-BE49-F238E27FC236}">
                  <a16:creationId xmlns:a16="http://schemas.microsoft.com/office/drawing/2014/main" id="{99E7421F-CCDC-034B-2FF5-6CBB2CC95525}"/>
                </a:ext>
              </a:extLst>
            </p:cNvPr>
            <p:cNvCxnSpPr>
              <a:cxnSpLocks/>
              <a:stCxn id="2085" idx="2"/>
            </p:cNvCxnSpPr>
            <p:nvPr/>
          </p:nvCxnSpPr>
          <p:spPr>
            <a:xfrm>
              <a:off x="8309005" y="592291"/>
              <a:ext cx="365439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4" name="직사각형 2083">
              <a:extLst>
                <a:ext uri="{FF2B5EF4-FFF2-40B4-BE49-F238E27FC236}">
                  <a16:creationId xmlns:a16="http://schemas.microsoft.com/office/drawing/2014/main" id="{FC8D1B3D-06B2-3038-8C7F-0306C380F676}"/>
                </a:ext>
              </a:extLst>
            </p:cNvPr>
            <p:cNvSpPr/>
            <p:nvPr/>
          </p:nvSpPr>
          <p:spPr>
            <a:xfrm>
              <a:off x="8022406" y="319952"/>
              <a:ext cx="3940994" cy="261260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E3F1C25E-1730-9AE9-4ACC-F5F7D73C70A3}"/>
                </a:ext>
              </a:extLst>
            </p:cNvPr>
            <p:cNvSpPr txBox="1"/>
            <p:nvPr/>
          </p:nvSpPr>
          <p:spPr>
            <a:xfrm>
              <a:off x="8026327" y="325493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1221F27E-21B1-7D2A-7995-83E9301080FA}"/>
                </a:ext>
              </a:extLst>
            </p:cNvPr>
            <p:cNvSpPr txBox="1"/>
            <p:nvPr/>
          </p:nvSpPr>
          <p:spPr>
            <a:xfrm>
              <a:off x="10523103" y="3614272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  <p:sp>
          <p:nvSpPr>
            <p:cNvPr id="2111" name="직사각형 2110">
              <a:extLst>
                <a:ext uri="{FF2B5EF4-FFF2-40B4-BE49-F238E27FC236}">
                  <a16:creationId xmlns:a16="http://schemas.microsoft.com/office/drawing/2014/main" id="{01290100-1EEC-3784-E800-084B1D8B74B4}"/>
                </a:ext>
              </a:extLst>
            </p:cNvPr>
            <p:cNvSpPr/>
            <p:nvPr/>
          </p:nvSpPr>
          <p:spPr>
            <a:xfrm>
              <a:off x="8022406" y="2934465"/>
              <a:ext cx="3940994" cy="80483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28" name="그룹 2127">
              <a:extLst>
                <a:ext uri="{FF2B5EF4-FFF2-40B4-BE49-F238E27FC236}">
                  <a16:creationId xmlns:a16="http://schemas.microsoft.com/office/drawing/2014/main" id="{2EF3C7F9-9380-85F9-7024-7C27A3C54021}"/>
                </a:ext>
              </a:extLst>
            </p:cNvPr>
            <p:cNvGrpSpPr/>
            <p:nvPr/>
          </p:nvGrpSpPr>
          <p:grpSpPr>
            <a:xfrm>
              <a:off x="8255942" y="743441"/>
              <a:ext cx="3473922" cy="2021581"/>
              <a:chOff x="8255942" y="743441"/>
              <a:chExt cx="3473922" cy="2021581"/>
            </a:xfrm>
          </p:grpSpPr>
          <p:grpSp>
            <p:nvGrpSpPr>
              <p:cNvPr id="2127" name="그룹 2126">
                <a:extLst>
                  <a:ext uri="{FF2B5EF4-FFF2-40B4-BE49-F238E27FC236}">
                    <a16:creationId xmlns:a16="http://schemas.microsoft.com/office/drawing/2014/main" id="{E24B966E-7C06-1794-7E83-E85E9316EF17}"/>
                  </a:ext>
                </a:extLst>
              </p:cNvPr>
              <p:cNvGrpSpPr/>
              <p:nvPr/>
            </p:nvGrpSpPr>
            <p:grpSpPr>
              <a:xfrm>
                <a:off x="8255942" y="743441"/>
                <a:ext cx="3473922" cy="2021581"/>
                <a:chOff x="8255942" y="743441"/>
                <a:chExt cx="3473922" cy="2021581"/>
              </a:xfrm>
            </p:grpSpPr>
            <p:grpSp>
              <p:nvGrpSpPr>
                <p:cNvPr id="2124" name="그룹 2123">
                  <a:extLst>
                    <a:ext uri="{FF2B5EF4-FFF2-40B4-BE49-F238E27FC236}">
                      <a16:creationId xmlns:a16="http://schemas.microsoft.com/office/drawing/2014/main" id="{352A5DDB-B1CC-54E9-3237-48B3C7E74CCF}"/>
                    </a:ext>
                  </a:extLst>
                </p:cNvPr>
                <p:cNvGrpSpPr/>
                <p:nvPr/>
              </p:nvGrpSpPr>
              <p:grpSpPr>
                <a:xfrm>
                  <a:off x="9442071" y="743441"/>
                  <a:ext cx="1100425" cy="2021581"/>
                  <a:chOff x="9442071" y="743441"/>
                  <a:chExt cx="1100425" cy="2021581"/>
                </a:xfrm>
              </p:grpSpPr>
              <p:grpSp>
                <p:nvGrpSpPr>
                  <p:cNvPr id="2109" name="그룹 2108">
                    <a:extLst>
                      <a:ext uri="{FF2B5EF4-FFF2-40B4-BE49-F238E27FC236}">
                        <a16:creationId xmlns:a16="http://schemas.microsoft.com/office/drawing/2014/main" id="{0C3D6D13-C328-148B-4861-E43859D2ED0C}"/>
                      </a:ext>
                    </a:extLst>
                  </p:cNvPr>
                  <p:cNvGrpSpPr/>
                  <p:nvPr/>
                </p:nvGrpSpPr>
                <p:grpSpPr>
                  <a:xfrm>
                    <a:off x="9442071" y="743441"/>
                    <a:ext cx="1100425" cy="2021581"/>
                    <a:chOff x="9277222" y="660879"/>
                    <a:chExt cx="1100425" cy="2021581"/>
                  </a:xfrm>
                </p:grpSpPr>
                <p:sp>
                  <p:nvSpPr>
                    <p:cNvPr id="2104" name="직사각형 2103">
                      <a:extLst>
                        <a:ext uri="{FF2B5EF4-FFF2-40B4-BE49-F238E27FC236}">
                          <a16:creationId xmlns:a16="http://schemas.microsoft.com/office/drawing/2014/main" id="{187BAFCA-2400-327A-8254-B55E7CAA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7223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5" name="TextBox 2104">
                      <a:extLst>
                        <a:ext uri="{FF2B5EF4-FFF2-40B4-BE49-F238E27FC236}">
                          <a16:creationId xmlns:a16="http://schemas.microsoft.com/office/drawing/2014/main" id="{8CEA027F-819B-A361-D4D0-8638063A40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77222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p:txBody>
                </p:sp>
              </p:grpSp>
              <p:pic>
                <p:nvPicPr>
                  <p:cNvPr id="2088" name="그림 2087" descr="댄스이(가) 표시된 사진&#10;&#10;자동 생성된 설명">
                    <a:extLst>
                      <a:ext uri="{FF2B5EF4-FFF2-40B4-BE49-F238E27FC236}">
                        <a16:creationId xmlns:a16="http://schemas.microsoft.com/office/drawing/2014/main" id="{0257C0DA-EE15-BF0E-E97E-7085384C05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878" t="2713" r="43407" b="49482"/>
                  <a:stretch/>
                </p:blipFill>
                <p:spPr>
                  <a:xfrm flipH="1">
                    <a:off x="9562146" y="766523"/>
                    <a:ext cx="860275" cy="19754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25" name="그룹 2124">
                  <a:extLst>
                    <a:ext uri="{FF2B5EF4-FFF2-40B4-BE49-F238E27FC236}">
                      <a16:creationId xmlns:a16="http://schemas.microsoft.com/office/drawing/2014/main" id="{F656F825-C8F9-0FE8-A7A5-09049F42BECA}"/>
                    </a:ext>
                  </a:extLst>
                </p:cNvPr>
                <p:cNvGrpSpPr/>
                <p:nvPr/>
              </p:nvGrpSpPr>
              <p:grpSpPr>
                <a:xfrm>
                  <a:off x="8255942" y="743441"/>
                  <a:ext cx="1100425" cy="2021581"/>
                  <a:chOff x="8255942" y="743441"/>
                  <a:chExt cx="1100425" cy="2021581"/>
                </a:xfrm>
              </p:grpSpPr>
              <p:grpSp>
                <p:nvGrpSpPr>
                  <p:cNvPr id="2108" name="그룹 2107">
                    <a:extLst>
                      <a:ext uri="{FF2B5EF4-FFF2-40B4-BE49-F238E27FC236}">
                        <a16:creationId xmlns:a16="http://schemas.microsoft.com/office/drawing/2014/main" id="{EE50E531-CB12-6CA8-B8D4-0908F17A0C5A}"/>
                      </a:ext>
                    </a:extLst>
                  </p:cNvPr>
                  <p:cNvGrpSpPr/>
                  <p:nvPr/>
                </p:nvGrpSpPr>
                <p:grpSpPr>
                  <a:xfrm>
                    <a:off x="8255942" y="743441"/>
                    <a:ext cx="1100425" cy="2021581"/>
                    <a:chOff x="8091093" y="660879"/>
                    <a:chExt cx="1100425" cy="2021581"/>
                  </a:xfrm>
                </p:grpSpPr>
                <p:sp>
                  <p:nvSpPr>
                    <p:cNvPr id="2102" name="직사각형 2101">
                      <a:extLst>
                        <a:ext uri="{FF2B5EF4-FFF2-40B4-BE49-F238E27FC236}">
                          <a16:creationId xmlns:a16="http://schemas.microsoft.com/office/drawing/2014/main" id="{6A4F02B5-ECA2-39D9-E145-5C4CC73724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1094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3" name="TextBox 2102">
                      <a:extLst>
                        <a:ext uri="{FF2B5EF4-FFF2-40B4-BE49-F238E27FC236}">
                          <a16:creationId xmlns:a16="http://schemas.microsoft.com/office/drawing/2014/main" id="{8CD33D21-3E5E-9581-44BF-0621F728D8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91093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2095" name="그룹 2094">
                    <a:extLst>
                      <a:ext uri="{FF2B5EF4-FFF2-40B4-BE49-F238E27FC236}">
                        <a16:creationId xmlns:a16="http://schemas.microsoft.com/office/drawing/2014/main" id="{2A2E97F1-DED2-7F41-8F9A-292DDD8679A5}"/>
                      </a:ext>
                    </a:extLst>
                  </p:cNvPr>
                  <p:cNvGrpSpPr/>
                  <p:nvPr/>
                </p:nvGrpSpPr>
                <p:grpSpPr>
                  <a:xfrm>
                    <a:off x="8482430" y="887441"/>
                    <a:ext cx="658800" cy="1100588"/>
                    <a:chOff x="3789090" y="533369"/>
                    <a:chExt cx="1222920" cy="2038381"/>
                  </a:xfrm>
                </p:grpSpPr>
                <p:pic>
                  <p:nvPicPr>
                    <p:cNvPr id="2096" name="Picture 2">
                      <a:extLst>
                        <a:ext uri="{FF2B5EF4-FFF2-40B4-BE49-F238E27FC236}">
                          <a16:creationId xmlns:a16="http://schemas.microsoft.com/office/drawing/2014/main" id="{EEE690E4-C3E0-56EA-12EA-AB99DB8D39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clrChange>
                        <a:clrFrom>
                          <a:srgbClr val="BAD1A5"/>
                        </a:clrFrom>
                        <a:clrTo>
                          <a:srgbClr val="BAD1A5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5887" t="44325" r="9574" b="5082"/>
                    <a:stretch/>
                  </p:blipFill>
                  <p:spPr bwMode="auto">
                    <a:xfrm>
                      <a:off x="4010025" y="533369"/>
                      <a:ext cx="781050" cy="203838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097" name="원호 2096">
                      <a:extLst>
                        <a:ext uri="{FF2B5EF4-FFF2-40B4-BE49-F238E27FC236}">
                          <a16:creationId xmlns:a16="http://schemas.microsoft.com/office/drawing/2014/main" id="{26BD228E-9291-EF2A-5380-9B88952EC9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9090" y="1130197"/>
                      <a:ext cx="1222920" cy="1085953"/>
                    </a:xfrm>
                    <a:prstGeom prst="arc">
                      <a:avLst>
                        <a:gd name="adj1" fmla="val 103256"/>
                        <a:gd name="adj2" fmla="val 10965831"/>
                      </a:avLst>
                    </a:prstGeom>
                    <a:ln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arrow" w="med" len="med"/>
                      <a:tailEnd type="none" w="med" len="med"/>
                    </a:ln>
                    <a:scene3d>
                      <a:camera prst="orthographicFront">
                        <a:rot lat="3300000" lon="0" rev="0"/>
                      </a:camera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2126" name="그룹 2125">
                  <a:extLst>
                    <a:ext uri="{FF2B5EF4-FFF2-40B4-BE49-F238E27FC236}">
                      <a16:creationId xmlns:a16="http://schemas.microsoft.com/office/drawing/2014/main" id="{B64FE295-A988-468E-005C-66B2C98BF310}"/>
                    </a:ext>
                  </a:extLst>
                </p:cNvPr>
                <p:cNvGrpSpPr/>
                <p:nvPr/>
              </p:nvGrpSpPr>
              <p:grpSpPr>
                <a:xfrm>
                  <a:off x="10629439" y="743441"/>
                  <a:ext cx="1100425" cy="2021581"/>
                  <a:chOff x="10629439" y="743441"/>
                  <a:chExt cx="1100425" cy="2021581"/>
                </a:xfrm>
              </p:grpSpPr>
              <p:grpSp>
                <p:nvGrpSpPr>
                  <p:cNvPr id="2110" name="그룹 2109">
                    <a:extLst>
                      <a:ext uri="{FF2B5EF4-FFF2-40B4-BE49-F238E27FC236}">
                        <a16:creationId xmlns:a16="http://schemas.microsoft.com/office/drawing/2014/main" id="{9E1E4B02-359C-E44A-7B2F-F3322AE1DDB3}"/>
                      </a:ext>
                    </a:extLst>
                  </p:cNvPr>
                  <p:cNvGrpSpPr/>
                  <p:nvPr/>
                </p:nvGrpSpPr>
                <p:grpSpPr>
                  <a:xfrm>
                    <a:off x="10629439" y="743441"/>
                    <a:ext cx="1100425" cy="2021581"/>
                    <a:chOff x="10464590" y="660879"/>
                    <a:chExt cx="1100425" cy="2021581"/>
                  </a:xfrm>
                </p:grpSpPr>
                <p:sp>
                  <p:nvSpPr>
                    <p:cNvPr id="2106" name="직사각형 2105">
                      <a:extLst>
                        <a:ext uri="{FF2B5EF4-FFF2-40B4-BE49-F238E27FC236}">
                          <a16:creationId xmlns:a16="http://schemas.microsoft.com/office/drawing/2014/main" id="{1B12D4E7-6641-4F14-7379-525BAA0C3C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4591" y="660879"/>
                      <a:ext cx="1100424" cy="202158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2107" name="TextBox 2106">
                      <a:extLst>
                        <a:ext uri="{FF2B5EF4-FFF2-40B4-BE49-F238E27FC236}">
                          <a16:creationId xmlns:a16="http://schemas.microsoft.com/office/drawing/2014/main" id="{E361F460-D261-51F7-D634-8C16D1B1C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64590" y="660879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2098" name="그룹 2097">
                    <a:extLst>
                      <a:ext uri="{FF2B5EF4-FFF2-40B4-BE49-F238E27FC236}">
                        <a16:creationId xmlns:a16="http://schemas.microsoft.com/office/drawing/2014/main" id="{A9BF2F85-DB2A-D3BC-AA83-09414F9E814A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0849593" y="1616859"/>
                    <a:ext cx="660117" cy="1102530"/>
                    <a:chOff x="3789090" y="438152"/>
                    <a:chExt cx="1222920" cy="2042523"/>
                  </a:xfrm>
                </p:grpSpPr>
                <p:pic>
                  <p:nvPicPr>
                    <p:cNvPr id="2099" name="Picture 2">
                      <a:extLst>
                        <a:ext uri="{FF2B5EF4-FFF2-40B4-BE49-F238E27FC236}">
                          <a16:creationId xmlns:a16="http://schemas.microsoft.com/office/drawing/2014/main" id="{AED2C5DA-C0AA-5F9A-1D4E-B6D9DAE0FD0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>
                      <a:clrChange>
                        <a:clrFrom>
                          <a:srgbClr val="BAD1A5"/>
                        </a:clrFrom>
                        <a:clrTo>
                          <a:srgbClr val="BAD1A5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5887" t="41962" r="9574" b="7342"/>
                    <a:stretch/>
                  </p:blipFill>
                  <p:spPr bwMode="auto">
                    <a:xfrm>
                      <a:off x="4010029" y="438152"/>
                      <a:ext cx="781050" cy="204252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100" name="원호 2099">
                      <a:extLst>
                        <a:ext uri="{FF2B5EF4-FFF2-40B4-BE49-F238E27FC236}">
                          <a16:creationId xmlns:a16="http://schemas.microsoft.com/office/drawing/2014/main" id="{D0BC64A7-F992-5A77-9275-4026CAD26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9090" y="1130197"/>
                      <a:ext cx="1222920" cy="1085953"/>
                    </a:xfrm>
                    <a:prstGeom prst="arc">
                      <a:avLst>
                        <a:gd name="adj1" fmla="val 103256"/>
                        <a:gd name="adj2" fmla="val 10965831"/>
                      </a:avLst>
                    </a:prstGeom>
                    <a:ln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arrow" w="med" len="med"/>
                      <a:tailEnd type="none" w="med" len="med"/>
                    </a:ln>
                    <a:scene3d>
                      <a:camera prst="orthographicFront">
                        <a:rot lat="3300000" lon="0" rev="0"/>
                      </a:camera>
                      <a:lightRig rig="threePt" dir="t"/>
                    </a:scene3d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</p:grpSp>
          </p:grpSp>
          <p:sp>
            <p:nvSpPr>
              <p:cNvPr id="2112" name="화살표: 오른쪽 2111">
                <a:extLst>
                  <a:ext uri="{FF2B5EF4-FFF2-40B4-BE49-F238E27FC236}">
                    <a16:creationId xmlns:a16="http://schemas.microsoft.com/office/drawing/2014/main" id="{1B30F5BE-B419-D69E-0241-DAF43722B2B7}"/>
                  </a:ext>
                </a:extLst>
              </p:cNvPr>
              <p:cNvSpPr/>
              <p:nvPr/>
            </p:nvSpPr>
            <p:spPr>
              <a:xfrm>
                <a:off x="9279880" y="1599669"/>
                <a:ext cx="276392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3" name="화살표: 오른쪽 2112">
                <a:extLst>
                  <a:ext uri="{FF2B5EF4-FFF2-40B4-BE49-F238E27FC236}">
                    <a16:creationId xmlns:a16="http://schemas.microsoft.com/office/drawing/2014/main" id="{76D812A7-E57D-532F-22B3-D39AF34B772B}"/>
                  </a:ext>
                </a:extLst>
              </p:cNvPr>
              <p:cNvSpPr/>
              <p:nvPr/>
            </p:nvSpPr>
            <p:spPr>
              <a:xfrm>
                <a:off x="10471347" y="1599669"/>
                <a:ext cx="276392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22" name="그룹 2121">
              <a:extLst>
                <a:ext uri="{FF2B5EF4-FFF2-40B4-BE49-F238E27FC236}">
                  <a16:creationId xmlns:a16="http://schemas.microsoft.com/office/drawing/2014/main" id="{A453901E-CC5A-5D04-9CCB-309E27E20F51}"/>
                </a:ext>
              </a:extLst>
            </p:cNvPr>
            <p:cNvGrpSpPr/>
            <p:nvPr/>
          </p:nvGrpSpPr>
          <p:grpSpPr>
            <a:xfrm>
              <a:off x="8410430" y="3043566"/>
              <a:ext cx="3172961" cy="581867"/>
              <a:chOff x="8415548" y="3051571"/>
              <a:chExt cx="3172961" cy="581867"/>
            </a:xfrm>
          </p:grpSpPr>
          <p:grpSp>
            <p:nvGrpSpPr>
              <p:cNvPr id="2121" name="그룹 2120">
                <a:extLst>
                  <a:ext uri="{FF2B5EF4-FFF2-40B4-BE49-F238E27FC236}">
                    <a16:creationId xmlns:a16="http://schemas.microsoft.com/office/drawing/2014/main" id="{339C0294-38C3-1EEA-FD94-ECDFBC7F6413}"/>
                  </a:ext>
                </a:extLst>
              </p:cNvPr>
              <p:cNvGrpSpPr/>
              <p:nvPr/>
            </p:nvGrpSpPr>
            <p:grpSpPr>
              <a:xfrm>
                <a:off x="8415548" y="3051571"/>
                <a:ext cx="3172961" cy="144000"/>
                <a:chOff x="8415548" y="3051571"/>
                <a:chExt cx="3172961" cy="144000"/>
              </a:xfrm>
            </p:grpSpPr>
            <p:sp>
              <p:nvSpPr>
                <p:cNvPr id="2089" name="TextBox 2088">
                  <a:extLst>
                    <a:ext uri="{FF2B5EF4-FFF2-40B4-BE49-F238E27FC236}">
                      <a16:creationId xmlns:a16="http://schemas.microsoft.com/office/drawing/2014/main" id="{6C863D04-F56B-8BC7-E0D9-A605B7F43ACE}"/>
                    </a:ext>
                  </a:extLst>
                </p:cNvPr>
                <p:cNvSpPr txBox="1"/>
                <p:nvPr/>
              </p:nvSpPr>
              <p:spPr>
                <a:xfrm>
                  <a:off x="8661426" y="3062016"/>
                  <a:ext cx="292708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던질 때 허리를 이용한 반동으로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몸이 반 바퀴 회전합니다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4" name="TextBox 2113">
                  <a:extLst>
                    <a:ext uri="{FF2B5EF4-FFF2-40B4-BE49-F238E27FC236}">
                      <a16:creationId xmlns:a16="http://schemas.microsoft.com/office/drawing/2014/main" id="{0EE4B9A0-5674-C2BA-8E5A-44E873CBD8A1}"/>
                    </a:ext>
                  </a:extLst>
                </p:cNvPr>
                <p:cNvSpPr txBox="1"/>
                <p:nvPr/>
              </p:nvSpPr>
              <p:spPr>
                <a:xfrm>
                  <a:off x="8415548" y="3051571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120" name="그룹 2119">
                <a:extLst>
                  <a:ext uri="{FF2B5EF4-FFF2-40B4-BE49-F238E27FC236}">
                    <a16:creationId xmlns:a16="http://schemas.microsoft.com/office/drawing/2014/main" id="{E2986566-A727-2A53-491D-D4EF4352A89D}"/>
                  </a:ext>
                </a:extLst>
              </p:cNvPr>
              <p:cNvGrpSpPr/>
              <p:nvPr/>
            </p:nvGrpSpPr>
            <p:grpSpPr>
              <a:xfrm>
                <a:off x="8415548" y="3270505"/>
                <a:ext cx="2058875" cy="144000"/>
                <a:chOff x="8415548" y="3262733"/>
                <a:chExt cx="2058875" cy="144000"/>
              </a:xfrm>
            </p:grpSpPr>
            <p:sp>
              <p:nvSpPr>
                <p:cNvPr id="2115" name="TextBox 2114">
                  <a:extLst>
                    <a:ext uri="{FF2B5EF4-FFF2-40B4-BE49-F238E27FC236}">
                      <a16:creationId xmlns:a16="http://schemas.microsoft.com/office/drawing/2014/main" id="{08564A35-8D54-0389-BD5D-6E249EF402CF}"/>
                    </a:ext>
                  </a:extLst>
                </p:cNvPr>
                <p:cNvSpPr txBox="1"/>
                <p:nvPr/>
              </p:nvSpPr>
              <p:spPr>
                <a:xfrm>
                  <a:off x="8415548" y="326273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sp>
              <p:nvSpPr>
                <p:cNvPr id="2116" name="TextBox 2115">
                  <a:extLst>
                    <a:ext uri="{FF2B5EF4-FFF2-40B4-BE49-F238E27FC236}">
                      <a16:creationId xmlns:a16="http://schemas.microsoft.com/office/drawing/2014/main" id="{5B05CEB7-C6AA-4F15-75B6-86EC1FB452D6}"/>
                    </a:ext>
                  </a:extLst>
                </p:cNvPr>
                <p:cNvSpPr txBox="1"/>
                <p:nvPr/>
              </p:nvSpPr>
              <p:spPr>
                <a:xfrm>
                  <a:off x="8661426" y="3273178"/>
                  <a:ext cx="181299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백 텀블링을 하며 제자리에 착지합니다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grpSp>
            <p:nvGrpSpPr>
              <p:cNvPr id="2119" name="그룹 2118">
                <a:extLst>
                  <a:ext uri="{FF2B5EF4-FFF2-40B4-BE49-F238E27FC236}">
                    <a16:creationId xmlns:a16="http://schemas.microsoft.com/office/drawing/2014/main" id="{E56838F8-9BC6-C5C1-7130-0FB950AC1D4D}"/>
                  </a:ext>
                </a:extLst>
              </p:cNvPr>
              <p:cNvGrpSpPr/>
              <p:nvPr/>
            </p:nvGrpSpPr>
            <p:grpSpPr>
              <a:xfrm>
                <a:off x="8415548" y="3489438"/>
                <a:ext cx="1794379" cy="144000"/>
                <a:chOff x="8415548" y="3489438"/>
                <a:chExt cx="1794379" cy="144000"/>
              </a:xfrm>
            </p:grpSpPr>
            <p:sp>
              <p:nvSpPr>
                <p:cNvPr id="2117" name="TextBox 2116">
                  <a:extLst>
                    <a:ext uri="{FF2B5EF4-FFF2-40B4-BE49-F238E27FC236}">
                      <a16:creationId xmlns:a16="http://schemas.microsoft.com/office/drawing/2014/main" id="{404A1A87-E414-C572-3F7D-CA740A63676D}"/>
                    </a:ext>
                  </a:extLst>
                </p:cNvPr>
                <p:cNvSpPr txBox="1"/>
                <p:nvPr/>
              </p:nvSpPr>
              <p:spPr>
                <a:xfrm>
                  <a:off x="8415548" y="3489438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  <p:sp>
              <p:nvSpPr>
                <p:cNvPr id="2118" name="TextBox 2117">
                  <a:extLst>
                    <a:ext uri="{FF2B5EF4-FFF2-40B4-BE49-F238E27FC236}">
                      <a16:creationId xmlns:a16="http://schemas.microsoft.com/office/drawing/2014/main" id="{F99C9920-D06E-F931-0939-0B812DAABF4D}"/>
                    </a:ext>
                  </a:extLst>
                </p:cNvPr>
                <p:cNvSpPr txBox="1"/>
                <p:nvPr/>
              </p:nvSpPr>
              <p:spPr>
                <a:xfrm>
                  <a:off x="8661426" y="3499883"/>
                  <a:ext cx="154850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착지 이후 몸을 반 바퀴 돌립니다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511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FF6748-E9AF-B353-5DD9-E6D1B3B283B9}"/>
              </a:ext>
            </a:extLst>
          </p:cNvPr>
          <p:cNvGrpSpPr/>
          <p:nvPr/>
        </p:nvGrpSpPr>
        <p:grpSpPr>
          <a:xfrm>
            <a:off x="3391745" y="587649"/>
            <a:ext cx="3302733" cy="2665965"/>
            <a:chOff x="1753695" y="587649"/>
            <a:chExt cx="3302733" cy="26659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3E913B-633F-65A3-A617-30991ED89C3A}"/>
                </a:ext>
              </a:extLst>
            </p:cNvPr>
            <p:cNvSpPr txBox="1"/>
            <p:nvPr/>
          </p:nvSpPr>
          <p:spPr>
            <a:xfrm>
              <a:off x="2428420" y="664077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캐릭터를 살짝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44584" y="859987"/>
              <a:ext cx="301184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53695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61906" y="59318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5BA6657-6EDB-71D1-2CF9-1576FB9CDB24}"/>
                </a:ext>
              </a:extLst>
            </p:cNvPr>
            <p:cNvSpPr/>
            <p:nvPr/>
          </p:nvSpPr>
          <p:spPr>
            <a:xfrm>
              <a:off x="1753695" y="2637010"/>
              <a:ext cx="3298443" cy="6166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 descr="앵무새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8479478-D5FB-3E0E-D234-00AFA2494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" t="4712" r="3385" b="948"/>
            <a:stretch/>
          </p:blipFill>
          <p:spPr>
            <a:xfrm>
              <a:off x="2035530" y="965057"/>
              <a:ext cx="2756593" cy="1556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D58FC-74B0-592D-29E1-ECCFCE876260}"/>
                </a:ext>
              </a:extLst>
            </p:cNvPr>
            <p:cNvSpPr txBox="1"/>
            <p:nvPr/>
          </p:nvSpPr>
          <p:spPr>
            <a:xfrm>
              <a:off x="2146211" y="2884855"/>
              <a:ext cx="250389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카메라와 캐릭터 간의 거리 기준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카메라</a:t>
            </a:r>
            <a:r>
              <a:rPr lang="en-US" altLang="ko-KR" sz="100" b="1" dirty="0">
                <a:solidFill>
                  <a:schemeClr val="bg1"/>
                </a:solidFill>
              </a:rPr>
              <a:t>/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스킬 사용 시간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4EF8F-5889-20E4-8339-A3C951832433}"/>
              </a:ext>
            </a:extLst>
          </p:cNvPr>
          <p:cNvSpPr txBox="1"/>
          <p:nvPr/>
        </p:nvSpPr>
        <p:spPr>
          <a:xfrm>
            <a:off x="1761906" y="299249"/>
            <a:ext cx="72284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89BD0E-8A04-7FEB-7144-6C3DA4A093B6}"/>
              </a:ext>
            </a:extLst>
          </p:cNvPr>
          <p:cNvSpPr txBox="1"/>
          <p:nvPr/>
        </p:nvSpPr>
        <p:spPr>
          <a:xfrm>
            <a:off x="1753696" y="3591374"/>
            <a:ext cx="1279064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사용 시간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6A78E53-2E11-87A9-0CA9-31C021C43A14}"/>
              </a:ext>
            </a:extLst>
          </p:cNvPr>
          <p:cNvGrpSpPr/>
          <p:nvPr/>
        </p:nvGrpSpPr>
        <p:grpSpPr>
          <a:xfrm>
            <a:off x="6986831" y="587649"/>
            <a:ext cx="3302733" cy="2665463"/>
            <a:chOff x="7037262" y="587649"/>
            <a:chExt cx="3302733" cy="26654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280379-C46D-11D3-7A45-306BCEE01D5C}"/>
                </a:ext>
              </a:extLst>
            </p:cNvPr>
            <p:cNvSpPr txBox="1"/>
            <p:nvPr/>
          </p:nvSpPr>
          <p:spPr>
            <a:xfrm>
              <a:off x="7711987" y="664077"/>
              <a:ext cx="160781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 텀블링 하는 동안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41C1C27-E32A-B1A6-CDA9-BD5F88679D9D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7319940" y="854447"/>
              <a:ext cx="3020055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39E780-6FC3-8361-5862-9DE86CDCD60D}"/>
                </a:ext>
              </a:extLst>
            </p:cNvPr>
            <p:cNvSpPr/>
            <p:nvPr/>
          </p:nvSpPr>
          <p:spPr>
            <a:xfrm>
              <a:off x="7037262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AC3D31-F863-AE25-22C0-940306D07DD7}"/>
                </a:ext>
              </a:extLst>
            </p:cNvPr>
            <p:cNvSpPr/>
            <p:nvPr/>
          </p:nvSpPr>
          <p:spPr>
            <a:xfrm>
              <a:off x="7037262" y="2637512"/>
              <a:ext cx="3298443" cy="615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3A3690-AF36-7713-2735-C696DC59E2A9}"/>
                </a:ext>
              </a:extLst>
            </p:cNvPr>
            <p:cNvSpPr txBox="1"/>
            <p:nvPr/>
          </p:nvSpPr>
          <p:spPr>
            <a:xfrm>
              <a:off x="7137230" y="2884855"/>
              <a:ext cx="308898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캐릭터가 백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덤블링을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할 때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줌아웃하여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원래 시점으로 돌아갑니다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C980F5F-B28E-5D3D-7CF1-A2707FD0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90" y="959909"/>
              <a:ext cx="2770900" cy="15592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96561-2A45-747A-BC8C-E55AB8B4C3A1}"/>
                </a:ext>
              </a:extLst>
            </p:cNvPr>
            <p:cNvSpPr txBox="1"/>
            <p:nvPr/>
          </p:nvSpPr>
          <p:spPr>
            <a:xfrm>
              <a:off x="7037262" y="58764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8838297-CAFE-C604-EB0E-976D2DDEE748}"/>
              </a:ext>
            </a:extLst>
          </p:cNvPr>
          <p:cNvGrpSpPr/>
          <p:nvPr/>
        </p:nvGrpSpPr>
        <p:grpSpPr>
          <a:xfrm>
            <a:off x="3399256" y="4001772"/>
            <a:ext cx="6886017" cy="2577147"/>
            <a:chOff x="3399256" y="3880718"/>
            <a:chExt cx="6886017" cy="2577147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4A0F654-837A-875B-5F49-AA93486DDE3D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3858174" y="4147516"/>
              <a:ext cx="642709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38A10CB-D688-2505-9CAE-DDF9FF2AE33C}"/>
                </a:ext>
              </a:extLst>
            </p:cNvPr>
            <p:cNvSpPr/>
            <p:nvPr/>
          </p:nvSpPr>
          <p:spPr>
            <a:xfrm>
              <a:off x="3399256" y="3880718"/>
              <a:ext cx="6886017" cy="257714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D1298E-29DC-5662-93BE-10D46E90F67E}"/>
                </a:ext>
              </a:extLst>
            </p:cNvPr>
            <p:cNvSpPr txBox="1"/>
            <p:nvPr/>
          </p:nvSpPr>
          <p:spPr>
            <a:xfrm>
              <a:off x="4414597" y="3949453"/>
              <a:ext cx="13994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26E07E-3D70-2017-9F83-739A39BF960F}"/>
                </a:ext>
              </a:extLst>
            </p:cNvPr>
            <p:cNvSpPr txBox="1"/>
            <p:nvPr/>
          </p:nvSpPr>
          <p:spPr>
            <a:xfrm>
              <a:off x="3399257" y="3880718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580E11F-0891-0353-CDCB-5D4AC852469E}"/>
                </a:ext>
              </a:extLst>
            </p:cNvPr>
            <p:cNvGrpSpPr/>
            <p:nvPr/>
          </p:nvGrpSpPr>
          <p:grpSpPr>
            <a:xfrm>
              <a:off x="4137486" y="4570623"/>
              <a:ext cx="5407028" cy="1640042"/>
              <a:chOff x="3546940" y="4416171"/>
              <a:chExt cx="5407028" cy="1640042"/>
            </a:xfrm>
          </p:grpSpPr>
          <p:sp>
            <p:nvSpPr>
              <p:cNvPr id="2048" name="원호 2047">
                <a:extLst>
                  <a:ext uri="{FF2B5EF4-FFF2-40B4-BE49-F238E27FC236}">
                    <a16:creationId xmlns:a16="http://schemas.microsoft.com/office/drawing/2014/main" id="{335A0E34-81DC-A234-FEBE-7F79B99D6ABA}"/>
                  </a:ext>
                </a:extLst>
              </p:cNvPr>
              <p:cNvSpPr/>
              <p:nvPr/>
            </p:nvSpPr>
            <p:spPr>
              <a:xfrm>
                <a:off x="7320263" y="4556038"/>
                <a:ext cx="162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0" name="원호 2049">
                <a:extLst>
                  <a:ext uri="{FF2B5EF4-FFF2-40B4-BE49-F238E27FC236}">
                    <a16:creationId xmlns:a16="http://schemas.microsoft.com/office/drawing/2014/main" id="{CBDCA7BA-D677-64B5-734A-8CA2C8AEA010}"/>
                  </a:ext>
                </a:extLst>
              </p:cNvPr>
              <p:cNvSpPr/>
              <p:nvPr/>
            </p:nvSpPr>
            <p:spPr>
              <a:xfrm>
                <a:off x="3546943" y="4556038"/>
                <a:ext cx="1079997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1" name="원호 2050">
                <a:extLst>
                  <a:ext uri="{FF2B5EF4-FFF2-40B4-BE49-F238E27FC236}">
                    <a16:creationId xmlns:a16="http://schemas.microsoft.com/office/drawing/2014/main" id="{007B2F53-6E05-829B-16D0-45A9489A9AA9}"/>
                  </a:ext>
                </a:extLst>
              </p:cNvPr>
              <p:cNvSpPr/>
              <p:nvPr/>
            </p:nvSpPr>
            <p:spPr>
              <a:xfrm>
                <a:off x="4626938" y="4556038"/>
                <a:ext cx="216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2" name="원호 2051">
                <a:extLst>
                  <a:ext uri="{FF2B5EF4-FFF2-40B4-BE49-F238E27FC236}">
                    <a16:creationId xmlns:a16="http://schemas.microsoft.com/office/drawing/2014/main" id="{B0DC1E2D-5FB5-8BBD-2016-81CB632F4E59}"/>
                  </a:ext>
                </a:extLst>
              </p:cNvPr>
              <p:cNvSpPr/>
              <p:nvPr/>
            </p:nvSpPr>
            <p:spPr>
              <a:xfrm>
                <a:off x="6776353" y="4556038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53" name="직선 연결선 2052">
                <a:extLst>
                  <a:ext uri="{FF2B5EF4-FFF2-40B4-BE49-F238E27FC236}">
                    <a16:creationId xmlns:a16="http://schemas.microsoft.com/office/drawing/2014/main" id="{72782AEC-927F-8FB1-660F-1F8F7C486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6940" y="4798913"/>
                <a:ext cx="540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64A2EEB-207E-0011-F514-C6A9AB543F01}"/>
                  </a:ext>
                </a:extLst>
              </p:cNvPr>
              <p:cNvSpPr txBox="1"/>
              <p:nvPr/>
            </p:nvSpPr>
            <p:spPr>
              <a:xfrm>
                <a:off x="3797144" y="4854018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59" name="TextBox 2058">
                <a:extLst>
                  <a:ext uri="{FF2B5EF4-FFF2-40B4-BE49-F238E27FC236}">
                    <a16:creationId xmlns:a16="http://schemas.microsoft.com/office/drawing/2014/main" id="{A7D07E42-8D2D-D1A3-AEA6-9AFA5CE02488}"/>
                  </a:ext>
                </a:extLst>
              </p:cNvPr>
              <p:cNvSpPr txBox="1"/>
              <p:nvPr/>
            </p:nvSpPr>
            <p:spPr>
              <a:xfrm>
                <a:off x="4029326" y="441617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1" name="TextBox 2060">
                <a:extLst>
                  <a:ext uri="{FF2B5EF4-FFF2-40B4-BE49-F238E27FC236}">
                    <a16:creationId xmlns:a16="http://schemas.microsoft.com/office/drawing/2014/main" id="{F733E206-345B-B518-1E39-82EA1CCCCEB7}"/>
                  </a:ext>
                </a:extLst>
              </p:cNvPr>
              <p:cNvSpPr txBox="1"/>
              <p:nvPr/>
            </p:nvSpPr>
            <p:spPr>
              <a:xfrm>
                <a:off x="5685988" y="441617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4" name="TextBox 2063">
                <a:extLst>
                  <a:ext uri="{FF2B5EF4-FFF2-40B4-BE49-F238E27FC236}">
                    <a16:creationId xmlns:a16="http://schemas.microsoft.com/office/drawing/2014/main" id="{FDD4364B-3083-6E51-1709-5F88AD5AC6BC}"/>
                  </a:ext>
                </a:extLst>
              </p:cNvPr>
              <p:cNvSpPr txBox="1"/>
              <p:nvPr/>
            </p:nvSpPr>
            <p:spPr>
              <a:xfrm>
                <a:off x="5453805" y="4854018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69" name="TextBox 2068">
                <a:extLst>
                  <a:ext uri="{FF2B5EF4-FFF2-40B4-BE49-F238E27FC236}">
                    <a16:creationId xmlns:a16="http://schemas.microsoft.com/office/drawing/2014/main" id="{C47AADCC-8E9C-9FBC-6F06-9EB6587046A1}"/>
                  </a:ext>
                </a:extLst>
              </p:cNvPr>
              <p:cNvSpPr txBox="1"/>
              <p:nvPr/>
            </p:nvSpPr>
            <p:spPr>
              <a:xfrm>
                <a:off x="6847128" y="4886945"/>
                <a:ext cx="38816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0727F972-1471-8423-64B9-8895EB006963}"/>
                  </a:ext>
                </a:extLst>
              </p:cNvPr>
              <p:cNvSpPr txBox="1"/>
              <p:nvPr/>
            </p:nvSpPr>
            <p:spPr>
              <a:xfrm>
                <a:off x="6931450" y="441617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B4A2562E-2E66-0439-EA8E-2F23628483DC}"/>
                  </a:ext>
                </a:extLst>
              </p:cNvPr>
              <p:cNvSpPr txBox="1"/>
              <p:nvPr/>
            </p:nvSpPr>
            <p:spPr>
              <a:xfrm>
                <a:off x="8072603" y="441617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2" name="직선 연결선 2071">
                <a:extLst>
                  <a:ext uri="{FF2B5EF4-FFF2-40B4-BE49-F238E27FC236}">
                    <a16:creationId xmlns:a16="http://schemas.microsoft.com/office/drawing/2014/main" id="{289E91AB-61CA-3CC1-3617-734B75B20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6940" y="5013239"/>
                <a:ext cx="0" cy="8524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73" name="직사각형 2072">
                <a:extLst>
                  <a:ext uri="{FF2B5EF4-FFF2-40B4-BE49-F238E27FC236}">
                    <a16:creationId xmlns:a16="http://schemas.microsoft.com/office/drawing/2014/main" id="{F79B2526-9B6D-724C-3BC9-75C74E1EEF5B}"/>
                  </a:ext>
                </a:extLst>
              </p:cNvPr>
              <p:cNvSpPr/>
              <p:nvPr/>
            </p:nvSpPr>
            <p:spPr>
              <a:xfrm>
                <a:off x="4626938" y="5564407"/>
                <a:ext cx="54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4" name="직사각형 2073">
                <a:extLst>
                  <a:ext uri="{FF2B5EF4-FFF2-40B4-BE49-F238E27FC236}">
                    <a16:creationId xmlns:a16="http://schemas.microsoft.com/office/drawing/2014/main" id="{55BD53D2-5424-7517-C15A-BF75A9240918}"/>
                  </a:ext>
                </a:extLst>
              </p:cNvPr>
              <p:cNvSpPr/>
              <p:nvPr/>
            </p:nvSpPr>
            <p:spPr>
              <a:xfrm>
                <a:off x="4626938" y="5770891"/>
                <a:ext cx="216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5" name="직사각형 2074">
                <a:extLst>
                  <a:ext uri="{FF2B5EF4-FFF2-40B4-BE49-F238E27FC236}">
                    <a16:creationId xmlns:a16="http://schemas.microsoft.com/office/drawing/2014/main" id="{DAD194C2-2AAF-27F6-C4B8-621C7F0FFBAB}"/>
                  </a:ext>
                </a:extLst>
              </p:cNvPr>
              <p:cNvSpPr/>
              <p:nvPr/>
            </p:nvSpPr>
            <p:spPr>
              <a:xfrm>
                <a:off x="6793968" y="5953064"/>
                <a:ext cx="2160000" cy="476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7" name="직선 연결선 2076">
                <a:extLst>
                  <a:ext uri="{FF2B5EF4-FFF2-40B4-BE49-F238E27FC236}">
                    <a16:creationId xmlns:a16="http://schemas.microsoft.com/office/drawing/2014/main" id="{FBB1CBC8-3F9E-2A46-7573-1CE2090E2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938" y="5013239"/>
                <a:ext cx="0" cy="10429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8" name="직선 연결선 2077">
                <a:extLst>
                  <a:ext uri="{FF2B5EF4-FFF2-40B4-BE49-F238E27FC236}">
                    <a16:creationId xmlns:a16="http://schemas.microsoft.com/office/drawing/2014/main" id="{0CADE022-C954-3479-9046-E8193EB55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6940" y="5013239"/>
                <a:ext cx="0" cy="10429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9" name="직선 연결선 2078">
                <a:extLst>
                  <a:ext uri="{FF2B5EF4-FFF2-40B4-BE49-F238E27FC236}">
                    <a16:creationId xmlns:a16="http://schemas.microsoft.com/office/drawing/2014/main" id="{6EF492A2-BED4-90E3-A312-7956E4C58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6938" y="5013239"/>
                <a:ext cx="0" cy="633248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4BE3B53A-AA16-789D-5F10-9DBF18C99A9F}"/>
                  </a:ext>
                </a:extLst>
              </p:cNvPr>
              <p:cNvSpPr txBox="1"/>
              <p:nvPr/>
            </p:nvSpPr>
            <p:spPr>
              <a:xfrm>
                <a:off x="4821822" y="5421876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1" name="TextBox 2080">
                <a:extLst>
                  <a:ext uri="{FF2B5EF4-FFF2-40B4-BE49-F238E27FC236}">
                    <a16:creationId xmlns:a16="http://schemas.microsoft.com/office/drawing/2014/main" id="{3E613752-5D26-5391-A5CE-2A0B37F7A6BA}"/>
                  </a:ext>
                </a:extLst>
              </p:cNvPr>
              <p:cNvSpPr txBox="1"/>
              <p:nvPr/>
            </p:nvSpPr>
            <p:spPr>
              <a:xfrm>
                <a:off x="3971954" y="5523376"/>
                <a:ext cx="522000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ECF64FAC-C898-40B1-A7BA-2B48EC246095}"/>
                  </a:ext>
                </a:extLst>
              </p:cNvPr>
              <p:cNvSpPr txBox="1"/>
              <p:nvPr/>
            </p:nvSpPr>
            <p:spPr>
              <a:xfrm>
                <a:off x="3971954" y="5733147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B7AE51A4-FB01-3103-2111-CFB29DD76717}"/>
                  </a:ext>
                </a:extLst>
              </p:cNvPr>
              <p:cNvSpPr txBox="1"/>
              <p:nvPr/>
            </p:nvSpPr>
            <p:spPr>
              <a:xfrm>
                <a:off x="6246940" y="5910303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직사각형 2083">
                <a:extLst>
                  <a:ext uri="{FF2B5EF4-FFF2-40B4-BE49-F238E27FC236}">
                    <a16:creationId xmlns:a16="http://schemas.microsoft.com/office/drawing/2014/main" id="{9FABC00A-F792-9CC3-E68A-E342478CA1A5}"/>
                  </a:ext>
                </a:extLst>
              </p:cNvPr>
              <p:cNvSpPr/>
              <p:nvPr/>
            </p:nvSpPr>
            <p:spPr>
              <a:xfrm>
                <a:off x="3546940" y="4785008"/>
                <a:ext cx="3780000" cy="47625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5" name="직사각형 2084">
                <a:extLst>
                  <a:ext uri="{FF2B5EF4-FFF2-40B4-BE49-F238E27FC236}">
                    <a16:creationId xmlns:a16="http://schemas.microsoft.com/office/drawing/2014/main" id="{A034FD6B-0E44-F045-14A7-0DF201AEF69D}"/>
                  </a:ext>
                </a:extLst>
              </p:cNvPr>
              <p:cNvSpPr/>
              <p:nvPr/>
            </p:nvSpPr>
            <p:spPr>
              <a:xfrm>
                <a:off x="7323013" y="4784046"/>
                <a:ext cx="1620000" cy="4762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86" name="직선 연결선 2085">
                <a:extLst>
                  <a:ext uri="{FF2B5EF4-FFF2-40B4-BE49-F238E27FC236}">
                    <a16:creationId xmlns:a16="http://schemas.microsoft.com/office/drawing/2014/main" id="{10BE1280-9D41-5DD2-9BE8-E220EDADB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6940" y="4675700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7" name="직선 연결선 2086">
                <a:extLst>
                  <a:ext uri="{FF2B5EF4-FFF2-40B4-BE49-F238E27FC236}">
                    <a16:creationId xmlns:a16="http://schemas.microsoft.com/office/drawing/2014/main" id="{42A9554B-712C-177B-D607-5FF574CFE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940" y="4675700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9" name="직선 연결선 2088">
                <a:extLst>
                  <a:ext uri="{FF2B5EF4-FFF2-40B4-BE49-F238E27FC236}">
                    <a16:creationId xmlns:a16="http://schemas.microsoft.com/office/drawing/2014/main" id="{454762F3-34A6-9E01-DEE9-06856190B77A}"/>
                  </a:ext>
                </a:extLst>
              </p:cNvPr>
              <p:cNvCxnSpPr/>
              <p:nvPr/>
            </p:nvCxnSpPr>
            <p:spPr>
              <a:xfrm>
                <a:off x="3546941" y="4636988"/>
                <a:ext cx="0" cy="3417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0" name="직선 연결선 2089">
                <a:extLst>
                  <a:ext uri="{FF2B5EF4-FFF2-40B4-BE49-F238E27FC236}">
                    <a16:creationId xmlns:a16="http://schemas.microsoft.com/office/drawing/2014/main" id="{52E4650A-ED1E-1579-68A8-2EF0D8775DF7}"/>
                  </a:ext>
                </a:extLst>
              </p:cNvPr>
              <p:cNvCxnSpPr/>
              <p:nvPr/>
            </p:nvCxnSpPr>
            <p:spPr>
              <a:xfrm>
                <a:off x="7331155" y="4636988"/>
                <a:ext cx="0" cy="3417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7A9522F-9559-9831-4226-D9BF44427B39}"/>
              </a:ext>
            </a:extLst>
          </p:cNvPr>
          <p:cNvSpPr/>
          <p:nvPr/>
        </p:nvSpPr>
        <p:spPr>
          <a:xfrm rot="10800000">
            <a:off x="7750368" y="4981443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F0C0509-2A9A-5320-27D9-AEC425ECB0D1}"/>
              </a:ext>
            </a:extLst>
          </p:cNvPr>
          <p:cNvSpPr/>
          <p:nvPr/>
        </p:nvSpPr>
        <p:spPr>
          <a:xfrm rot="10800000">
            <a:off x="8364404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328FF46-B0EC-FB8E-250E-0AC0C775A82B}"/>
              </a:ext>
            </a:extLst>
          </p:cNvPr>
          <p:cNvSpPr/>
          <p:nvPr/>
        </p:nvSpPr>
        <p:spPr>
          <a:xfrm rot="10800000">
            <a:off x="8517733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E4C214BD-2B31-E5C1-6CFA-F7AC0F8ED200}"/>
              </a:ext>
            </a:extLst>
          </p:cNvPr>
          <p:cNvSpPr/>
          <p:nvPr/>
        </p:nvSpPr>
        <p:spPr>
          <a:xfrm rot="10800000">
            <a:off x="8678469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EDFE7AA-FDFC-6084-0A9A-98C5F3556E75}"/>
              </a:ext>
            </a:extLst>
          </p:cNvPr>
          <p:cNvSpPr/>
          <p:nvPr/>
        </p:nvSpPr>
        <p:spPr>
          <a:xfrm rot="10800000">
            <a:off x="8833047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66FCA34-B290-6BE8-A5F8-F1AF3D416C07}"/>
              </a:ext>
            </a:extLst>
          </p:cNvPr>
          <p:cNvSpPr/>
          <p:nvPr/>
        </p:nvSpPr>
        <p:spPr>
          <a:xfrm rot="10800000">
            <a:off x="8991537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D3B6CD0-3A43-0954-2757-868F049D42D0}"/>
              </a:ext>
            </a:extLst>
          </p:cNvPr>
          <p:cNvSpPr/>
          <p:nvPr/>
        </p:nvSpPr>
        <p:spPr>
          <a:xfrm rot="10800000">
            <a:off x="9146115" y="4976690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9E20A5C-EC53-5AD3-8BF6-951AAF19CBE1}"/>
              </a:ext>
            </a:extLst>
          </p:cNvPr>
          <p:cNvSpPr/>
          <p:nvPr/>
        </p:nvSpPr>
        <p:spPr>
          <a:xfrm rot="10800000">
            <a:off x="3518915" y="4393512"/>
            <a:ext cx="121650" cy="123428"/>
          </a:xfrm>
          <a:prstGeom prst="triangl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2A4F01-C421-949E-B5EF-0C57CB88E6AE}"/>
              </a:ext>
            </a:extLst>
          </p:cNvPr>
          <p:cNvSpPr txBox="1"/>
          <p:nvPr/>
        </p:nvSpPr>
        <p:spPr>
          <a:xfrm>
            <a:off x="3690248" y="4397062"/>
            <a:ext cx="447238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타격 지점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95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E8035D-8BC2-E7B0-292F-42683A3B1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36529"/>
              </p:ext>
            </p:extLst>
          </p:nvPr>
        </p:nvGraphicFramePr>
        <p:xfrm>
          <a:off x="2867025" y="2313000"/>
          <a:ext cx="7870265" cy="223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Lancemaster_Skill_Animation_Awakening_1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Lancemaster_Skill_Icon_Awakening_1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 표시 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도약 후 파동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창에 모이는 에너지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Lancemaster_Skill_Effect_Awakenging_1_03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창이 날아가 폭발하는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</a:tbl>
          </a:graphicData>
        </a:graphic>
      </p:graphicFrame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은하유성탄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(1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사용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리소스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DFFE9-D03C-7144-E0CD-4F98F8CFDAF0}"/>
              </a:ext>
            </a:extLst>
          </p:cNvPr>
          <p:cNvSpPr txBox="1"/>
          <p:nvPr/>
        </p:nvSpPr>
        <p:spPr>
          <a:xfrm>
            <a:off x="1753696" y="1694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0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443001-0608-FCC5-71DF-059DF6E23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43895"/>
              </p:ext>
            </p:extLst>
          </p:nvPr>
        </p:nvGraphicFramePr>
        <p:xfrm>
          <a:off x="1753696" y="1614556"/>
          <a:ext cx="7516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휘둘러 무차별적으로 적을 타격합니다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여정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로헨델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로아룬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센토스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피격이상 면역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상태이상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정신을 집중한 뒤 적에게 창을 찔러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입히고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순식간에 창을 당겨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주고 적을 당겨옵니다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창을 좌우로 휘두르며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회 입히고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창을 광범위하게 찌르며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회 입힙니다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마지막으로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가량 전진하며 베어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주고 적을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이동 중 모험가 및 몬스터와 충돌이 무시됩니다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100001)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10" name="그림 9" descr="사진 액자, 예술, 페인팅, 국기이(가) 표시된 사진&#10;&#10;자동 생성된 설명">
            <a:extLst>
              <a:ext uri="{FF2B5EF4-FFF2-40B4-BE49-F238E27FC236}">
                <a16:creationId xmlns:a16="http://schemas.microsoft.com/office/drawing/2014/main" id="{1B1D1063-81A5-ED24-BCE5-794E1B2AF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80" y="1659821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7A6002-D6C9-BEBF-D9B8-15F000244C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</a:t>
            </a:r>
            <a:r>
              <a:rPr lang="ko-KR" altLang="en-US" sz="100" b="1" baseline="0" dirty="0">
                <a:solidFill>
                  <a:schemeClr val="bg1"/>
                </a:solidFill>
              </a:rPr>
              <a:t>적룡질풍격</a:t>
            </a:r>
            <a:r>
              <a:rPr lang="en-US" altLang="ko-KR" sz="100" b="1" baseline="0" dirty="0">
                <a:solidFill>
                  <a:schemeClr val="bg1"/>
                </a:solidFill>
              </a:rPr>
              <a:t>(</a:t>
            </a:r>
            <a:r>
              <a:rPr lang="en-US" altLang="ko-KR" sz="100" b="1" dirty="0">
                <a:solidFill>
                  <a:schemeClr val="bg1"/>
                </a:solidFill>
              </a:rPr>
              <a:t>2</a:t>
            </a:r>
            <a:r>
              <a:rPr lang="ko-KR" altLang="en-US" sz="100" b="1" dirty="0">
                <a:solidFill>
                  <a:schemeClr val="bg1"/>
                </a:solidFill>
              </a:rPr>
              <a:t>차 각성기</a:t>
            </a:r>
            <a:r>
              <a:rPr lang="en-US" altLang="ko-KR" sz="100" b="1" dirty="0">
                <a:solidFill>
                  <a:schemeClr val="bg1"/>
                </a:solidFill>
              </a:rPr>
              <a:t>)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6A508-11BA-33E8-85EE-E296973A99B1}"/>
              </a:ext>
            </a:extLst>
          </p:cNvPr>
          <p:cNvSpPr txBox="1"/>
          <p:nvPr/>
        </p:nvSpPr>
        <p:spPr>
          <a:xfrm>
            <a:off x="1753696" y="155059"/>
            <a:ext cx="2449388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연가창식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적룡질풍격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각성기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93CDE5-2721-A880-BC49-2B0CBCDA3D2F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4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A40AE58-F4DD-F355-61CD-98233FCCD6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58738" y="66097"/>
            <a:ext cx="381000" cy="45719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</a:t>
            </a:r>
            <a:r>
              <a:rPr lang="en-US" altLang="ko-KR" sz="100" b="1" baseline="0" dirty="0">
                <a:solidFill>
                  <a:schemeClr val="bg1"/>
                </a:solidFill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</a:rPr>
              <a:t>동작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</a:rPr>
              <a:t>/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</a:rPr>
              <a:t>이펙트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B2C7AB-33E1-BB3C-AA8B-1914AD8116AD}"/>
              </a:ext>
            </a:extLst>
          </p:cNvPr>
          <p:cNvGrpSpPr/>
          <p:nvPr/>
        </p:nvGrpSpPr>
        <p:grpSpPr>
          <a:xfrm>
            <a:off x="1871957" y="6091350"/>
            <a:ext cx="5886227" cy="278271"/>
            <a:chOff x="1871957" y="6438858"/>
            <a:chExt cx="5886227" cy="278271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7995F09-53DB-1389-C376-777D6D45DB64}"/>
                </a:ext>
              </a:extLst>
            </p:cNvPr>
            <p:cNvSpPr txBox="1"/>
            <p:nvPr/>
          </p:nvSpPr>
          <p:spPr>
            <a:xfrm>
              <a:off x="1871957" y="6594018"/>
              <a:ext cx="509561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스킬의 이펙트에서 말하는 붉은 빛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붉은 에너지는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효과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이펙트와 같은 색깔입니다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2D678-D619-D290-D5F0-30ACEEB31695}"/>
                </a:ext>
              </a:extLst>
            </p:cNvPr>
            <p:cNvSpPr txBox="1"/>
            <p:nvPr/>
          </p:nvSpPr>
          <p:spPr>
            <a:xfrm>
              <a:off x="1871957" y="6438858"/>
              <a:ext cx="588622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화면이 어두워 지며 화면의 외곽에 검은 아지랑이가 일렁입니다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검은 아지랑이는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끝나면 사라집니다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104" name="그룹 2103">
            <a:extLst>
              <a:ext uri="{FF2B5EF4-FFF2-40B4-BE49-F238E27FC236}">
                <a16:creationId xmlns:a16="http://schemas.microsoft.com/office/drawing/2014/main" id="{914EC11C-32CB-3333-55E7-D918885976A2}"/>
              </a:ext>
            </a:extLst>
          </p:cNvPr>
          <p:cNvGrpSpPr/>
          <p:nvPr/>
        </p:nvGrpSpPr>
        <p:grpSpPr>
          <a:xfrm>
            <a:off x="1785732" y="870655"/>
            <a:ext cx="2349970" cy="2534525"/>
            <a:chOff x="1785732" y="319966"/>
            <a:chExt cx="2349970" cy="253452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E76E638-0F85-C976-D103-5E96D6F042F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068410" y="586764"/>
              <a:ext cx="2058874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400949-9C69-A25E-4C8E-2B1C751E2A49}"/>
                </a:ext>
              </a:extLst>
            </p:cNvPr>
            <p:cNvSpPr/>
            <p:nvPr/>
          </p:nvSpPr>
          <p:spPr>
            <a:xfrm>
              <a:off x="1785732" y="319966"/>
              <a:ext cx="2341552" cy="1800611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9A55AE-3CC1-9CE0-2FF7-F1120E4BECD2}"/>
                </a:ext>
              </a:extLst>
            </p:cNvPr>
            <p:cNvSpPr txBox="1"/>
            <p:nvPr/>
          </p:nvSpPr>
          <p:spPr>
            <a:xfrm>
              <a:off x="1785732" y="31996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5BA6657-6EDB-71D1-2CF9-1576FB9CDB24}"/>
                </a:ext>
              </a:extLst>
            </p:cNvPr>
            <p:cNvSpPr/>
            <p:nvPr/>
          </p:nvSpPr>
          <p:spPr>
            <a:xfrm>
              <a:off x="1785735" y="2120652"/>
              <a:ext cx="2341550" cy="73383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7D616-6198-D67D-60EA-9682012BE88D}"/>
                </a:ext>
              </a:extLst>
            </p:cNvPr>
            <p:cNvSpPr txBox="1"/>
            <p:nvPr/>
          </p:nvSpPr>
          <p:spPr>
            <a:xfrm>
              <a:off x="2441932" y="397349"/>
              <a:ext cx="154850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목 뒤에 올린 후 회전합니다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2973F1-34F4-10B1-55BC-C1BC3552F1A4}"/>
                </a:ext>
              </a:extLst>
            </p:cNvPr>
            <p:cNvSpPr txBox="1"/>
            <p:nvPr/>
          </p:nvSpPr>
          <p:spPr>
            <a:xfrm>
              <a:off x="1930241" y="2364461"/>
              <a:ext cx="2052538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언월도 형태의 창을 목 뒤에 올리고 한 바퀴 회전하며 정신을 집중합니다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042" name="그림 1041" descr="만화 영화, 무기, 의류이(가) 표시된 사진&#10;&#10;자동 생성된 설명">
              <a:extLst>
                <a:ext uri="{FF2B5EF4-FFF2-40B4-BE49-F238E27FC236}">
                  <a16:creationId xmlns:a16="http://schemas.microsoft.com/office/drawing/2014/main" id="{6FADF55F-D571-E039-F4FE-A0859BCD3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" t="9086" r="691"/>
            <a:stretch/>
          </p:blipFill>
          <p:spPr>
            <a:xfrm>
              <a:off x="1832360" y="795158"/>
              <a:ext cx="2303342" cy="1116493"/>
            </a:xfrm>
            <a:prstGeom prst="rect">
              <a:avLst/>
            </a:prstGeom>
          </p:spPr>
        </p:pic>
      </p:grpSp>
      <p:grpSp>
        <p:nvGrpSpPr>
          <p:cNvPr id="2130" name="그룹 2129">
            <a:extLst>
              <a:ext uri="{FF2B5EF4-FFF2-40B4-BE49-F238E27FC236}">
                <a16:creationId xmlns:a16="http://schemas.microsoft.com/office/drawing/2014/main" id="{F16861DD-1B17-308C-9500-920F5DDF3987}"/>
              </a:ext>
            </a:extLst>
          </p:cNvPr>
          <p:cNvGrpSpPr/>
          <p:nvPr/>
        </p:nvGrpSpPr>
        <p:grpSpPr>
          <a:xfrm>
            <a:off x="4215627" y="870656"/>
            <a:ext cx="4173239" cy="2533887"/>
            <a:chOff x="4215627" y="319967"/>
            <a:chExt cx="4173239" cy="2533887"/>
          </a:xfrm>
        </p:grpSpPr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58245D71-D63F-98BA-4FEB-3D0151FCC1A7}"/>
                </a:ext>
              </a:extLst>
            </p:cNvPr>
            <p:cNvSpPr/>
            <p:nvPr/>
          </p:nvSpPr>
          <p:spPr>
            <a:xfrm>
              <a:off x="4215627" y="319967"/>
              <a:ext cx="4172593" cy="180061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4C8BE5FD-333E-847E-E1B3-FBD4D6649EF8}"/>
                </a:ext>
              </a:extLst>
            </p:cNvPr>
            <p:cNvCxnSpPr>
              <a:cxnSpLocks/>
              <a:stCxn id="1066" idx="2"/>
            </p:cNvCxnSpPr>
            <p:nvPr/>
          </p:nvCxnSpPr>
          <p:spPr>
            <a:xfrm>
              <a:off x="4499039" y="592304"/>
              <a:ext cx="388918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037F13F-69D4-D738-5A9F-EA0BD55E136B}"/>
                </a:ext>
              </a:extLst>
            </p:cNvPr>
            <p:cNvSpPr txBox="1"/>
            <p:nvPr/>
          </p:nvSpPr>
          <p:spPr>
            <a:xfrm>
              <a:off x="4216361" y="325506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05B8424C-8941-C3E9-4C92-1558C9862E54}"/>
                </a:ext>
              </a:extLst>
            </p:cNvPr>
            <p:cNvSpPr txBox="1"/>
            <p:nvPr/>
          </p:nvSpPr>
          <p:spPr>
            <a:xfrm>
              <a:off x="4868639" y="397349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찌른 후 당겨와 수차례 공격합니다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03EC666-81BB-6A63-08E1-027B713B1669}"/>
                </a:ext>
              </a:extLst>
            </p:cNvPr>
            <p:cNvSpPr/>
            <p:nvPr/>
          </p:nvSpPr>
          <p:spPr>
            <a:xfrm>
              <a:off x="4216273" y="2120577"/>
              <a:ext cx="4172593" cy="73327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01" name="그룹 2100">
              <a:extLst>
                <a:ext uri="{FF2B5EF4-FFF2-40B4-BE49-F238E27FC236}">
                  <a16:creationId xmlns:a16="http://schemas.microsoft.com/office/drawing/2014/main" id="{4EE9D33C-E0EC-6CB0-FF22-110046469A95}"/>
                </a:ext>
              </a:extLst>
            </p:cNvPr>
            <p:cNvGrpSpPr/>
            <p:nvPr/>
          </p:nvGrpSpPr>
          <p:grpSpPr>
            <a:xfrm>
              <a:off x="4287504" y="643539"/>
              <a:ext cx="4066327" cy="1386937"/>
              <a:chOff x="4287504" y="643539"/>
              <a:chExt cx="4066327" cy="1386937"/>
            </a:xfrm>
          </p:grpSpPr>
          <p:grpSp>
            <p:nvGrpSpPr>
              <p:cNvPr id="2099" name="그룹 2098">
                <a:extLst>
                  <a:ext uri="{FF2B5EF4-FFF2-40B4-BE49-F238E27FC236}">
                    <a16:creationId xmlns:a16="http://schemas.microsoft.com/office/drawing/2014/main" id="{55941F0C-9CB1-7BCE-A06F-DAFDB8F7E23E}"/>
                  </a:ext>
                </a:extLst>
              </p:cNvPr>
              <p:cNvGrpSpPr/>
              <p:nvPr/>
            </p:nvGrpSpPr>
            <p:grpSpPr>
              <a:xfrm>
                <a:off x="4287504" y="643539"/>
                <a:ext cx="1862591" cy="1386937"/>
                <a:chOff x="4287504" y="643539"/>
                <a:chExt cx="1862591" cy="1386937"/>
              </a:xfrm>
            </p:grpSpPr>
            <p:sp>
              <p:nvSpPr>
                <p:cNvPr id="2084" name="직사각형 2083">
                  <a:extLst>
                    <a:ext uri="{FF2B5EF4-FFF2-40B4-BE49-F238E27FC236}">
                      <a16:creationId xmlns:a16="http://schemas.microsoft.com/office/drawing/2014/main" id="{B378AD29-839A-F4F8-CC48-7AE5482223F4}"/>
                    </a:ext>
                  </a:extLst>
                </p:cNvPr>
                <p:cNvSpPr/>
                <p:nvPr/>
              </p:nvSpPr>
              <p:spPr>
                <a:xfrm>
                  <a:off x="4287504" y="643540"/>
                  <a:ext cx="1862591" cy="13869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5" name="TextBox 2084">
                  <a:extLst>
                    <a:ext uri="{FF2B5EF4-FFF2-40B4-BE49-F238E27FC236}">
                      <a16:creationId xmlns:a16="http://schemas.microsoft.com/office/drawing/2014/main" id="{E88F59FB-1F53-09FC-D460-FFF81F9BFB48}"/>
                    </a:ext>
                  </a:extLst>
                </p:cNvPr>
                <p:cNvSpPr txBox="1"/>
                <p:nvPr/>
              </p:nvSpPr>
              <p:spPr>
                <a:xfrm>
                  <a:off x="4287504" y="64353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grpSp>
              <p:nvGrpSpPr>
                <p:cNvPr id="2082" name="그룹 2081">
                  <a:extLst>
                    <a:ext uri="{FF2B5EF4-FFF2-40B4-BE49-F238E27FC236}">
                      <a16:creationId xmlns:a16="http://schemas.microsoft.com/office/drawing/2014/main" id="{6E8AE3B3-459D-DB96-6230-A346B969D05B}"/>
                    </a:ext>
                  </a:extLst>
                </p:cNvPr>
                <p:cNvGrpSpPr/>
                <p:nvPr/>
              </p:nvGrpSpPr>
              <p:grpSpPr>
                <a:xfrm>
                  <a:off x="4410234" y="756900"/>
                  <a:ext cx="1617131" cy="1210099"/>
                  <a:chOff x="4263743" y="746935"/>
                  <a:chExt cx="1617131" cy="1210099"/>
                </a:xfrm>
              </p:grpSpPr>
              <p:grpSp>
                <p:nvGrpSpPr>
                  <p:cNvPr id="2081" name="그룹 2080">
                    <a:extLst>
                      <a:ext uri="{FF2B5EF4-FFF2-40B4-BE49-F238E27FC236}">
                        <a16:creationId xmlns:a16="http://schemas.microsoft.com/office/drawing/2014/main" id="{C17D530C-42A6-2BCE-8BC4-31523023ABB6}"/>
                      </a:ext>
                    </a:extLst>
                  </p:cNvPr>
                  <p:cNvGrpSpPr/>
                  <p:nvPr/>
                </p:nvGrpSpPr>
                <p:grpSpPr>
                  <a:xfrm>
                    <a:off x="4263743" y="746935"/>
                    <a:ext cx="1617131" cy="1210099"/>
                    <a:chOff x="4263743" y="746935"/>
                    <a:chExt cx="1617131" cy="1210099"/>
                  </a:xfrm>
                </p:grpSpPr>
                <p:pic>
                  <p:nvPicPr>
                    <p:cNvPr id="1058" name="그림 1057" descr="무기, 공구, 밤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BB795AE-C77C-8E6A-83B2-6DDC7B79FC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duotone>
                        <a:prstClr val="black"/>
                        <a:srgbClr val="FF000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934" t="41451" r="6106" b="39852"/>
                    <a:stretch/>
                  </p:blipFill>
                  <p:spPr>
                    <a:xfrm rot="10800000" flipV="1">
                      <a:off x="4263743" y="963222"/>
                      <a:ext cx="1615287" cy="2189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59" name="Picture 2">
                      <a:extLst>
                        <a:ext uri="{FF2B5EF4-FFF2-40B4-BE49-F238E27FC236}">
                          <a16:creationId xmlns:a16="http://schemas.microsoft.com/office/drawing/2014/main" id="{0457B753-AEB2-DEFD-9A73-AB672167AE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2841" b="96875" l="22025" r="86323">
                                  <a14:foregroundMark x1="25222" y1="45170" x2="29663" y2="54545"/>
                                  <a14:foregroundMark x1="29485" y1="47159" x2="42984" y2="86932"/>
                                  <a14:foregroundMark x1="41030" y1="65625" x2="39254" y2="96591"/>
                                  <a14:foregroundMark x1="50444" y1="61080" x2="35524" y2="98295"/>
                                  <a14:foregroundMark x1="42806" y1="61364" x2="40853" y2="88068"/>
                                  <a14:foregroundMark x1="53819" y1="52273" x2="60213" y2="81534"/>
                                  <a14:foregroundMark x1="57016" y1="50568" x2="56483" y2="84943"/>
                                  <a14:foregroundMark x1="45115" y1="25852" x2="36057" y2="23295"/>
                                  <a14:foregroundMark x1="27353" y1="19034" x2="27198" y2="20969"/>
                                  <a14:foregroundMark x1="31616" y1="9091" x2="29840" y2="5114"/>
                                  <a14:foregroundMark x1="32860" y1="7955" x2="32860" y2="7955"/>
                                  <a14:foregroundMark x1="32327" y1="5966" x2="31794" y2="5398"/>
                                  <a14:foregroundMark x1="31439" y1="5114" x2="31439" y2="5114"/>
                                  <a14:foregroundMark x1="29663" y1="3693" x2="29663" y2="3693"/>
                                  <a14:foregroundMark x1="30195" y1="2841" x2="30728" y2="7386"/>
                                  <a14:foregroundMark x1="34103" y1="5398" x2="33037" y2="9659"/>
                                  <a14:foregroundMark x1="52753" y1="35795" x2="57726" y2="61648"/>
                                  <a14:foregroundMark x1="55417" y1="28693" x2="52043" y2="32670"/>
                                  <a14:foregroundMark x1="51687" y1="31818" x2="42274" y2="28977"/>
                                  <a14:foregroundMark x1="50444" y1="28693" x2="43517" y2="28409"/>
                                  <a14:foregroundMark x1="35524" y1="23011" x2="34636" y2="25568"/>
                                  <a14:foregroundMark x1="29485" y1="19886" x2="29485" y2="20455"/>
                                  <a14:backgroundMark x1="22913" y1="12784" x2="23082" y2="16300"/>
                                  <a14:backgroundMark x1="22835" y1="35962" x2="23623" y2="41761"/>
                                  <a14:backgroundMark x1="23268" y1="16761" x2="25222" y2="33523"/>
                                  <a14:backgroundMark x1="24512" y1="14773" x2="23446" y2="31818"/>
                                  <a14:backgroundMark x1="24867" y1="21023" x2="25044" y2="40625"/>
                                  <a14:backgroundMark x1="86501" y1="48295" x2="75311" y2="32386"/>
                                  <a14:backgroundMark x1="86323" y1="47443" x2="85790" y2="41193"/>
                                  <a14:backgroundMark x1="87034" y1="49432" x2="84902" y2="38920"/>
                                  <a14:backgroundMark x1="85968" y1="47727" x2="82238" y2="38920"/>
                                  <a14:backgroundMark x1="85790" y1="49148" x2="73002" y2="34943"/>
                                  <a14:backgroundMark x1="77442" y1="43466" x2="72291" y2="35795"/>
                                  <a14:backgroundMark x1="71403" y1="31818" x2="65542" y2="24716"/>
                                  <a14:backgroundMark x1="70337" y1="37500" x2="63588" y2="29261"/>
                                  <a14:backgroundMark x1="65187" y1="32386" x2="61101" y2="27273"/>
                                  <a14:backgroundMark x1="61101" y1="27841" x2="62522" y2="29545"/>
                                  <a14:backgroundMark x1="65897" y1="31250" x2="73357" y2="36364"/>
                                  <a14:backgroundMark x1="62167" y1="29261" x2="61279" y2="29830"/>
                                  <a14:backgroundMark x1="79396" y1="42045" x2="85080" y2="47727"/>
                                  <a14:backgroundMark x1="86323" y1="45739" x2="86323" y2="48864"/>
                                  <a14:backgroundMark x1="57726" y1="26420" x2="57726" y2="26420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836" r="6940"/>
                    <a:stretch/>
                  </p:blipFill>
                  <p:spPr bwMode="auto">
                    <a:xfrm rot="21080308">
                      <a:off x="4444314" y="746935"/>
                      <a:ext cx="1436560" cy="12100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1052" name="직선 화살표 연결선 1051">
                    <a:extLst>
                      <a:ext uri="{FF2B5EF4-FFF2-40B4-BE49-F238E27FC236}">
                        <a16:creationId xmlns:a16="http://schemas.microsoft.com/office/drawing/2014/main" id="{D8A4B13F-C466-EA36-924F-FE470DBAA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87835" y="963222"/>
                    <a:ext cx="1296574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7" name="직선 화살표 연결선 1056">
                    <a:extLst>
                      <a:ext uri="{FF2B5EF4-FFF2-40B4-BE49-F238E27FC236}">
                        <a16:creationId xmlns:a16="http://schemas.microsoft.com/office/drawing/2014/main" id="{620C0D04-980C-A42F-C252-7D41537C7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87835" y="1332923"/>
                    <a:ext cx="845695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00" name="그룹 2099">
                <a:extLst>
                  <a:ext uri="{FF2B5EF4-FFF2-40B4-BE49-F238E27FC236}">
                    <a16:creationId xmlns:a16="http://schemas.microsoft.com/office/drawing/2014/main" id="{3CC2551B-C47C-D46B-4AC0-0D277A74DC5B}"/>
                  </a:ext>
                </a:extLst>
              </p:cNvPr>
              <p:cNvGrpSpPr/>
              <p:nvPr/>
            </p:nvGrpSpPr>
            <p:grpSpPr>
              <a:xfrm>
                <a:off x="6206201" y="643539"/>
                <a:ext cx="2147630" cy="1386937"/>
                <a:chOff x="6206201" y="643539"/>
                <a:chExt cx="2147630" cy="1386937"/>
              </a:xfrm>
            </p:grpSpPr>
            <p:sp>
              <p:nvSpPr>
                <p:cNvPr id="2086" name="직사각형 2085">
                  <a:extLst>
                    <a:ext uri="{FF2B5EF4-FFF2-40B4-BE49-F238E27FC236}">
                      <a16:creationId xmlns:a16="http://schemas.microsoft.com/office/drawing/2014/main" id="{66A18DF7-9991-43C0-301D-76028424552D}"/>
                    </a:ext>
                  </a:extLst>
                </p:cNvPr>
                <p:cNvSpPr/>
                <p:nvPr/>
              </p:nvSpPr>
              <p:spPr>
                <a:xfrm>
                  <a:off x="6206201" y="643540"/>
                  <a:ext cx="2147630" cy="138693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2073" name="그림 2072" descr="장난감, 액션 피겨이(가) 표시된 사진&#10;&#10;자동 생성된 설명">
                  <a:extLst>
                    <a:ext uri="{FF2B5EF4-FFF2-40B4-BE49-F238E27FC236}">
                      <a16:creationId xmlns:a16="http://schemas.microsoft.com/office/drawing/2014/main" id="{2152EA4A-C234-6AD3-92FA-7F582009F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1340" y="859039"/>
                  <a:ext cx="2037353" cy="1126175"/>
                </a:xfrm>
                <a:prstGeom prst="rect">
                  <a:avLst/>
                </a:prstGeom>
              </p:spPr>
            </p:pic>
            <p:sp>
              <p:nvSpPr>
                <p:cNvPr id="2087" name="TextBox 2086">
                  <a:extLst>
                    <a:ext uri="{FF2B5EF4-FFF2-40B4-BE49-F238E27FC236}">
                      <a16:creationId xmlns:a16="http://schemas.microsoft.com/office/drawing/2014/main" id="{239F5C8E-9949-9B2B-1EF5-F05556764488}"/>
                    </a:ext>
                  </a:extLst>
                </p:cNvPr>
                <p:cNvSpPr txBox="1"/>
                <p:nvPr/>
              </p:nvSpPr>
              <p:spPr>
                <a:xfrm>
                  <a:off x="6206201" y="643539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sp>
            <p:nvSpPr>
              <p:cNvPr id="2090" name="화살표: 오른쪽 2089">
                <a:extLst>
                  <a:ext uri="{FF2B5EF4-FFF2-40B4-BE49-F238E27FC236}">
                    <a16:creationId xmlns:a16="http://schemas.microsoft.com/office/drawing/2014/main" id="{C415D8FB-61B1-EC42-2D4A-DA3DB31D7626}"/>
                  </a:ext>
                </a:extLst>
              </p:cNvPr>
              <p:cNvSpPr/>
              <p:nvPr/>
            </p:nvSpPr>
            <p:spPr>
              <a:xfrm>
                <a:off x="6084339" y="1265008"/>
                <a:ext cx="192204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95" name="그룹 2094">
              <a:extLst>
                <a:ext uri="{FF2B5EF4-FFF2-40B4-BE49-F238E27FC236}">
                  <a16:creationId xmlns:a16="http://schemas.microsoft.com/office/drawing/2014/main" id="{8DE024E3-EB55-E088-EF00-A52222A67FB0}"/>
                </a:ext>
              </a:extLst>
            </p:cNvPr>
            <p:cNvGrpSpPr/>
            <p:nvPr/>
          </p:nvGrpSpPr>
          <p:grpSpPr>
            <a:xfrm>
              <a:off x="5100360" y="2278555"/>
              <a:ext cx="2404731" cy="417321"/>
              <a:chOff x="4868261" y="2227626"/>
              <a:chExt cx="2404731" cy="417321"/>
            </a:xfrm>
          </p:grpSpPr>
          <p:sp>
            <p:nvSpPr>
              <p:cNvPr id="2091" name="TextBox 2090">
                <a:extLst>
                  <a:ext uri="{FF2B5EF4-FFF2-40B4-BE49-F238E27FC236}">
                    <a16:creationId xmlns:a16="http://schemas.microsoft.com/office/drawing/2014/main" id="{A5C1AD7F-7143-A8DF-FDE3-84D266EF7719}"/>
                  </a:ext>
                </a:extLst>
              </p:cNvPr>
              <p:cNvSpPr txBox="1"/>
              <p:nvPr/>
            </p:nvSpPr>
            <p:spPr>
              <a:xfrm>
                <a:off x="5068862" y="2238071"/>
                <a:ext cx="2091919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오른쪽 발을 들면서 창을 찌른 후 당겨옵니다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2" name="TextBox 2091">
                <a:extLst>
                  <a:ext uri="{FF2B5EF4-FFF2-40B4-BE49-F238E27FC236}">
                    <a16:creationId xmlns:a16="http://schemas.microsoft.com/office/drawing/2014/main" id="{A30F87FA-91B0-1D1A-9CF6-A889514EBB6B}"/>
                  </a:ext>
                </a:extLst>
              </p:cNvPr>
              <p:cNvSpPr txBox="1"/>
              <p:nvPr/>
            </p:nvSpPr>
            <p:spPr>
              <a:xfrm>
                <a:off x="4868261" y="222762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4C33ECBD-E948-7C01-DCC0-0A86EE43301D}"/>
                  </a:ext>
                </a:extLst>
              </p:cNvPr>
              <p:cNvSpPr txBox="1"/>
              <p:nvPr/>
            </p:nvSpPr>
            <p:spPr>
              <a:xfrm>
                <a:off x="5068862" y="2511392"/>
                <a:ext cx="2204130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번의 베기 공격과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번의 찌르기 공격을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BA41E882-13BF-6EFF-9FB3-A601E153D8A4}"/>
                  </a:ext>
                </a:extLst>
              </p:cNvPr>
              <p:cNvSpPr txBox="1"/>
              <p:nvPr/>
            </p:nvSpPr>
            <p:spPr>
              <a:xfrm>
                <a:off x="4868261" y="2500947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141" name="그룹 2140">
            <a:extLst>
              <a:ext uri="{FF2B5EF4-FFF2-40B4-BE49-F238E27FC236}">
                <a16:creationId xmlns:a16="http://schemas.microsoft.com/office/drawing/2014/main" id="{353C4F47-B082-DFF0-8238-B6817ABB738C}"/>
              </a:ext>
            </a:extLst>
          </p:cNvPr>
          <p:cNvGrpSpPr/>
          <p:nvPr/>
        </p:nvGrpSpPr>
        <p:grpSpPr>
          <a:xfrm>
            <a:off x="1784247" y="3551718"/>
            <a:ext cx="2351455" cy="2430122"/>
            <a:chOff x="1784247" y="3001029"/>
            <a:chExt cx="2351455" cy="243012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9893EC8-5EE9-9C48-FAE2-7DFF3C750816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122647" y="3267827"/>
              <a:ext cx="2004637" cy="79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8C159BA8-6709-DD5B-63E9-430966BCEBC7}"/>
                </a:ext>
              </a:extLst>
            </p:cNvPr>
            <p:cNvSpPr/>
            <p:nvPr/>
          </p:nvSpPr>
          <p:spPr>
            <a:xfrm>
              <a:off x="1784247" y="3001029"/>
              <a:ext cx="2351455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58BDA0-187D-0A68-5E78-E18BEA3E4970}"/>
                </a:ext>
              </a:extLst>
            </p:cNvPr>
            <p:cNvSpPr txBox="1"/>
            <p:nvPr/>
          </p:nvSpPr>
          <p:spPr>
            <a:xfrm>
              <a:off x="1784247" y="3001029"/>
              <a:ext cx="6768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F7BA84-FD8A-A9ED-B435-9DC2F1162F01}"/>
                </a:ext>
              </a:extLst>
            </p:cNvPr>
            <p:cNvSpPr txBox="1"/>
            <p:nvPr/>
          </p:nvSpPr>
          <p:spPr>
            <a:xfrm>
              <a:off x="2578047" y="3080772"/>
              <a:ext cx="1123706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몸에 에너지를 모읍니다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2140" name="그룹 2139">
              <a:extLst>
                <a:ext uri="{FF2B5EF4-FFF2-40B4-BE49-F238E27FC236}">
                  <a16:creationId xmlns:a16="http://schemas.microsoft.com/office/drawing/2014/main" id="{F80D3FEC-A9E7-EE28-174E-C8DE37084C8B}"/>
                </a:ext>
              </a:extLst>
            </p:cNvPr>
            <p:cNvGrpSpPr/>
            <p:nvPr/>
          </p:nvGrpSpPr>
          <p:grpSpPr>
            <a:xfrm>
              <a:off x="1784247" y="4646001"/>
              <a:ext cx="2351455" cy="785150"/>
              <a:chOff x="1784247" y="4589399"/>
              <a:chExt cx="2351455" cy="785150"/>
            </a:xfrm>
          </p:grpSpPr>
          <p:sp>
            <p:nvSpPr>
              <p:cNvPr id="2071" name="직사각형 2070">
                <a:extLst>
                  <a:ext uri="{FF2B5EF4-FFF2-40B4-BE49-F238E27FC236}">
                    <a16:creationId xmlns:a16="http://schemas.microsoft.com/office/drawing/2014/main" id="{486AAB34-5ADD-05DC-074C-AE73A420487D}"/>
                  </a:ext>
                </a:extLst>
              </p:cNvPr>
              <p:cNvSpPr/>
              <p:nvPr/>
            </p:nvSpPr>
            <p:spPr>
              <a:xfrm>
                <a:off x="1784247" y="4589399"/>
                <a:ext cx="2351455" cy="78515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28" name="그룹 2127">
                <a:extLst>
                  <a:ext uri="{FF2B5EF4-FFF2-40B4-BE49-F238E27FC236}">
                    <a16:creationId xmlns:a16="http://schemas.microsoft.com/office/drawing/2014/main" id="{9D64F671-909D-B2D0-D9D3-96866054E118}"/>
                  </a:ext>
                </a:extLst>
              </p:cNvPr>
              <p:cNvGrpSpPr/>
              <p:nvPr/>
            </p:nvGrpSpPr>
            <p:grpSpPr>
              <a:xfrm>
                <a:off x="1876372" y="4741412"/>
                <a:ext cx="2168808" cy="515861"/>
                <a:chOff x="1876372" y="4707611"/>
                <a:chExt cx="2168808" cy="515861"/>
              </a:xfrm>
            </p:grpSpPr>
            <p:grpSp>
              <p:nvGrpSpPr>
                <p:cNvPr id="2125" name="그룹 2124">
                  <a:extLst>
                    <a:ext uri="{FF2B5EF4-FFF2-40B4-BE49-F238E27FC236}">
                      <a16:creationId xmlns:a16="http://schemas.microsoft.com/office/drawing/2014/main" id="{F30800D5-E205-5C9C-6FAA-08FE046C7ECD}"/>
                    </a:ext>
                  </a:extLst>
                </p:cNvPr>
                <p:cNvGrpSpPr/>
                <p:nvPr/>
              </p:nvGrpSpPr>
              <p:grpSpPr>
                <a:xfrm>
                  <a:off x="1876372" y="4707611"/>
                  <a:ext cx="2168808" cy="144000"/>
                  <a:chOff x="1830874" y="4776831"/>
                  <a:chExt cx="2168808" cy="144000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1F214E1-B9C3-E0FA-E8C3-D645E7B92657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093" y="4787342"/>
                    <a:ext cx="1915589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spAutoFit/>
                  </a:bodyPr>
                  <a:lstStyle/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캐릭터의 몸으로 붉은 에너지가 모입니다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2117" name="TextBox 2116">
                    <a:extLst>
                      <a:ext uri="{FF2B5EF4-FFF2-40B4-BE49-F238E27FC236}">
                        <a16:creationId xmlns:a16="http://schemas.microsoft.com/office/drawing/2014/main" id="{F17B1289-05CA-F6B9-8E4A-D763916C0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874" y="4776831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</p:grpSp>
            <p:grpSp>
              <p:nvGrpSpPr>
                <p:cNvPr id="2126" name="그룹 2125">
                  <a:extLst>
                    <a:ext uri="{FF2B5EF4-FFF2-40B4-BE49-F238E27FC236}">
                      <a16:creationId xmlns:a16="http://schemas.microsoft.com/office/drawing/2014/main" id="{F44D2A59-7615-80E0-0C89-E6A07A5F2993}"/>
                    </a:ext>
                  </a:extLst>
                </p:cNvPr>
                <p:cNvGrpSpPr/>
                <p:nvPr/>
              </p:nvGrpSpPr>
              <p:grpSpPr>
                <a:xfrm>
                  <a:off x="1876372" y="4964275"/>
                  <a:ext cx="2079040" cy="259197"/>
                  <a:chOff x="1830874" y="5066360"/>
                  <a:chExt cx="2079040" cy="259197"/>
                </a:xfrm>
              </p:grpSpPr>
              <p:sp>
                <p:nvSpPr>
                  <p:cNvPr id="2118" name="TextBox 2117">
                    <a:extLst>
                      <a:ext uri="{FF2B5EF4-FFF2-40B4-BE49-F238E27FC236}">
                        <a16:creationId xmlns:a16="http://schemas.microsoft.com/office/drawing/2014/main" id="{16B79E5B-72A7-1F70-B243-9B886BF785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30874" y="5066360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sp>
                <p:nvSpPr>
                  <p:cNvPr id="2119" name="TextBox 2118">
                    <a:extLst>
                      <a:ext uri="{FF2B5EF4-FFF2-40B4-BE49-F238E27FC236}">
                        <a16:creationId xmlns:a16="http://schemas.microsoft.com/office/drawing/2014/main" id="{8C70602E-5422-A5A0-5AE0-CE873A892714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093" y="5079336"/>
                    <a:ext cx="182582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spAutoFit/>
                  </a:bodyPr>
                  <a:lstStyle/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캐릭터의 몸에서 검붉은 클래스 마크가 </a:t>
                    </a:r>
                    <a:endPara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r>
                      <a: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번쩍입니다</a:t>
                    </a:r>
                    <a:r>
                      <a:rPr lang="en-US" altLang="ko-KR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</p:grpSp>
          </p:grpSp>
        </p:grpSp>
        <p:grpSp>
          <p:nvGrpSpPr>
            <p:cNvPr id="2124" name="그룹 2123">
              <a:extLst>
                <a:ext uri="{FF2B5EF4-FFF2-40B4-BE49-F238E27FC236}">
                  <a16:creationId xmlns:a16="http://schemas.microsoft.com/office/drawing/2014/main" id="{98281299-57E4-612C-E7D1-A9A2750F02EA}"/>
                </a:ext>
              </a:extLst>
            </p:cNvPr>
            <p:cNvGrpSpPr/>
            <p:nvPr/>
          </p:nvGrpSpPr>
          <p:grpSpPr>
            <a:xfrm>
              <a:off x="1830874" y="3459179"/>
              <a:ext cx="2250423" cy="982734"/>
              <a:chOff x="1830874" y="3319160"/>
              <a:chExt cx="2250423" cy="982734"/>
            </a:xfrm>
          </p:grpSpPr>
          <p:grpSp>
            <p:nvGrpSpPr>
              <p:cNvPr id="2122" name="그룹 2121">
                <a:extLst>
                  <a:ext uri="{FF2B5EF4-FFF2-40B4-BE49-F238E27FC236}">
                    <a16:creationId xmlns:a16="http://schemas.microsoft.com/office/drawing/2014/main" id="{F781D8AE-F4C0-475C-F4C2-287F4F832A06}"/>
                  </a:ext>
                </a:extLst>
              </p:cNvPr>
              <p:cNvGrpSpPr/>
              <p:nvPr/>
            </p:nvGrpSpPr>
            <p:grpSpPr>
              <a:xfrm>
                <a:off x="1830874" y="3319160"/>
                <a:ext cx="1210212" cy="974102"/>
                <a:chOff x="1830874" y="3319160"/>
                <a:chExt cx="1210212" cy="974102"/>
              </a:xfrm>
            </p:grpSpPr>
            <p:sp>
              <p:nvSpPr>
                <p:cNvPr id="1045" name="직사각형 1044">
                  <a:extLst>
                    <a:ext uri="{FF2B5EF4-FFF2-40B4-BE49-F238E27FC236}">
                      <a16:creationId xmlns:a16="http://schemas.microsoft.com/office/drawing/2014/main" id="{B01DB6AE-C0D1-6FAD-C6AF-4295CC0FDEBC}"/>
                    </a:ext>
                  </a:extLst>
                </p:cNvPr>
                <p:cNvSpPr/>
                <p:nvPr/>
              </p:nvSpPr>
              <p:spPr>
                <a:xfrm>
                  <a:off x="1830875" y="3319162"/>
                  <a:ext cx="1210211" cy="9741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8" name="TextBox 1047">
                  <a:extLst>
                    <a:ext uri="{FF2B5EF4-FFF2-40B4-BE49-F238E27FC236}">
                      <a16:creationId xmlns:a16="http://schemas.microsoft.com/office/drawing/2014/main" id="{76FE256C-59ED-72F9-85DA-3ADFFFD498E9}"/>
                    </a:ext>
                  </a:extLst>
                </p:cNvPr>
                <p:cNvSpPr txBox="1"/>
                <p:nvPr/>
              </p:nvSpPr>
              <p:spPr>
                <a:xfrm>
                  <a:off x="1830874" y="331916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pic>
              <p:nvPicPr>
                <p:cNvPr id="2132" name="그림 2131">
                  <a:extLst>
                    <a:ext uri="{FF2B5EF4-FFF2-40B4-BE49-F238E27FC236}">
                      <a16:creationId xmlns:a16="http://schemas.microsoft.com/office/drawing/2014/main" id="{CA72CDE3-E22A-6204-EFD3-8F6321F8C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2167" y="3525792"/>
                  <a:ext cx="1121626" cy="682323"/>
                </a:xfrm>
                <a:prstGeom prst="rect">
                  <a:avLst/>
                </a:prstGeom>
              </p:spPr>
            </p:pic>
          </p:grpSp>
          <p:grpSp>
            <p:nvGrpSpPr>
              <p:cNvPr id="2123" name="그룹 2122">
                <a:extLst>
                  <a:ext uri="{FF2B5EF4-FFF2-40B4-BE49-F238E27FC236}">
                    <a16:creationId xmlns:a16="http://schemas.microsoft.com/office/drawing/2014/main" id="{58292FF3-ED2D-525A-F20D-81F6EDF8821E}"/>
                  </a:ext>
                </a:extLst>
              </p:cNvPr>
              <p:cNvGrpSpPr/>
              <p:nvPr/>
            </p:nvGrpSpPr>
            <p:grpSpPr>
              <a:xfrm>
                <a:off x="3072377" y="3319160"/>
                <a:ext cx="1008920" cy="982734"/>
                <a:chOff x="3072377" y="3319160"/>
                <a:chExt cx="1008920" cy="982734"/>
              </a:xfrm>
            </p:grpSpPr>
            <p:sp>
              <p:nvSpPr>
                <p:cNvPr id="2115" name="직사각형 2114">
                  <a:extLst>
                    <a:ext uri="{FF2B5EF4-FFF2-40B4-BE49-F238E27FC236}">
                      <a16:creationId xmlns:a16="http://schemas.microsoft.com/office/drawing/2014/main" id="{1B91A9CF-9619-20B2-5D97-D32B481224BD}"/>
                    </a:ext>
                  </a:extLst>
                </p:cNvPr>
                <p:cNvSpPr/>
                <p:nvPr/>
              </p:nvSpPr>
              <p:spPr>
                <a:xfrm>
                  <a:off x="3072379" y="3319162"/>
                  <a:ext cx="1008918" cy="9741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6" name="TextBox 2115">
                  <a:extLst>
                    <a:ext uri="{FF2B5EF4-FFF2-40B4-BE49-F238E27FC236}">
                      <a16:creationId xmlns:a16="http://schemas.microsoft.com/office/drawing/2014/main" id="{75C25E90-604F-8E85-F01C-21D220CA20F7}"/>
                    </a:ext>
                  </a:extLst>
                </p:cNvPr>
                <p:cNvSpPr txBox="1"/>
                <p:nvPr/>
              </p:nvSpPr>
              <p:spPr>
                <a:xfrm>
                  <a:off x="3072377" y="331916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pic>
              <p:nvPicPr>
                <p:cNvPr id="50" name="그림 49" descr="무기, 사람, 야외이(가) 표시된 사진&#10;&#10;자동 생성된 설명">
                  <a:extLst>
                    <a:ext uri="{FF2B5EF4-FFF2-40B4-BE49-F238E27FC236}">
                      <a16:creationId xmlns:a16="http://schemas.microsoft.com/office/drawing/2014/main" id="{1662BB93-B743-738F-CC3F-1E2B0FFF7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56" t="11700" r="32273" b="21224"/>
                <a:stretch/>
              </p:blipFill>
              <p:spPr>
                <a:xfrm>
                  <a:off x="3126900" y="3327794"/>
                  <a:ext cx="899876" cy="974100"/>
                </a:xfrm>
                <a:prstGeom prst="rect">
                  <a:avLst/>
                </a:prstGeom>
              </p:spPr>
            </p:pic>
          </p:grpSp>
          <p:sp>
            <p:nvSpPr>
              <p:cNvPr id="2121" name="화살표: 오른쪽 2120">
                <a:extLst>
                  <a:ext uri="{FF2B5EF4-FFF2-40B4-BE49-F238E27FC236}">
                    <a16:creationId xmlns:a16="http://schemas.microsoft.com/office/drawing/2014/main" id="{A6166787-2D5A-938F-720A-8E81ABAA6A86}"/>
                  </a:ext>
                </a:extLst>
              </p:cNvPr>
              <p:cNvSpPr/>
              <p:nvPr/>
            </p:nvSpPr>
            <p:spPr>
              <a:xfrm>
                <a:off x="2972079" y="3734212"/>
                <a:ext cx="192204" cy="144001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194" name="그룹 2193">
            <a:extLst>
              <a:ext uri="{FF2B5EF4-FFF2-40B4-BE49-F238E27FC236}">
                <a16:creationId xmlns:a16="http://schemas.microsoft.com/office/drawing/2014/main" id="{B245E537-87EB-4A87-1EA6-1D9E48FF3FE5}"/>
              </a:ext>
            </a:extLst>
          </p:cNvPr>
          <p:cNvGrpSpPr/>
          <p:nvPr/>
        </p:nvGrpSpPr>
        <p:grpSpPr>
          <a:xfrm>
            <a:off x="4213098" y="3551718"/>
            <a:ext cx="4175122" cy="2429010"/>
            <a:chOff x="4213098" y="3551718"/>
            <a:chExt cx="4175122" cy="2429010"/>
          </a:xfrm>
        </p:grpSpPr>
        <p:sp>
          <p:nvSpPr>
            <p:cNvPr id="2138" name="직사각형 2137">
              <a:extLst>
                <a:ext uri="{FF2B5EF4-FFF2-40B4-BE49-F238E27FC236}">
                  <a16:creationId xmlns:a16="http://schemas.microsoft.com/office/drawing/2014/main" id="{62FA74BC-49F9-A819-7A4F-9E36DCD54217}"/>
                </a:ext>
              </a:extLst>
            </p:cNvPr>
            <p:cNvSpPr/>
            <p:nvPr/>
          </p:nvSpPr>
          <p:spPr>
            <a:xfrm>
              <a:off x="6303026" y="3899100"/>
              <a:ext cx="1952793" cy="1242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6" name="직사각형 2135">
              <a:extLst>
                <a:ext uri="{FF2B5EF4-FFF2-40B4-BE49-F238E27FC236}">
                  <a16:creationId xmlns:a16="http://schemas.microsoft.com/office/drawing/2014/main" id="{3D8CA47F-7C42-0BE1-1D15-01F354008CDC}"/>
                </a:ext>
              </a:extLst>
            </p:cNvPr>
            <p:cNvSpPr/>
            <p:nvPr/>
          </p:nvSpPr>
          <p:spPr>
            <a:xfrm>
              <a:off x="4261785" y="3899100"/>
              <a:ext cx="1952793" cy="1242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7" name="TextBox 2136">
              <a:extLst>
                <a:ext uri="{FF2B5EF4-FFF2-40B4-BE49-F238E27FC236}">
                  <a16:creationId xmlns:a16="http://schemas.microsoft.com/office/drawing/2014/main" id="{ADDF6165-EE5A-3AA2-40D0-681FB67EED46}"/>
                </a:ext>
              </a:extLst>
            </p:cNvPr>
            <p:cNvSpPr txBox="1"/>
            <p:nvPr/>
          </p:nvSpPr>
          <p:spPr>
            <a:xfrm>
              <a:off x="4261785" y="3899099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id="{69C10386-E051-57C6-18BC-72DA38EFC644}"/>
                </a:ext>
              </a:extLst>
            </p:cNvPr>
            <p:cNvCxnSpPr>
              <a:cxnSpLocks/>
              <a:stCxn id="1081" idx="2"/>
            </p:cNvCxnSpPr>
            <p:nvPr/>
          </p:nvCxnSpPr>
          <p:spPr>
            <a:xfrm>
              <a:off x="4491902" y="3818516"/>
              <a:ext cx="3896318" cy="1444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D4BFBBE8-6E90-0D73-F74F-B3D8790A1D34}"/>
                </a:ext>
              </a:extLst>
            </p:cNvPr>
            <p:cNvSpPr/>
            <p:nvPr/>
          </p:nvSpPr>
          <p:spPr>
            <a:xfrm>
              <a:off x="4213098" y="3551718"/>
              <a:ext cx="4172593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E0699677-0009-ECD9-34FE-026E76E8926F}"/>
                </a:ext>
              </a:extLst>
            </p:cNvPr>
            <p:cNvSpPr txBox="1"/>
            <p:nvPr/>
          </p:nvSpPr>
          <p:spPr>
            <a:xfrm>
              <a:off x="4213098" y="3551718"/>
              <a:ext cx="557608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1083" name="그림 1082">
              <a:extLst>
                <a:ext uri="{FF2B5EF4-FFF2-40B4-BE49-F238E27FC236}">
                  <a16:creationId xmlns:a16="http://schemas.microsoft.com/office/drawing/2014/main" id="{C3CDDB94-02A0-855C-90FA-9B6C6C9F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152" y="4097655"/>
              <a:ext cx="1888058" cy="986098"/>
            </a:xfrm>
            <a:prstGeom prst="rect">
              <a:avLst/>
            </a:prstGeom>
          </p:spPr>
        </p:pic>
        <p:pic>
          <p:nvPicPr>
            <p:cNvPr id="1087" name="Picture 4">
              <a:extLst>
                <a:ext uri="{FF2B5EF4-FFF2-40B4-BE49-F238E27FC236}">
                  <a16:creationId xmlns:a16="http://schemas.microsoft.com/office/drawing/2014/main" id="{273DD224-7251-D450-5622-43229CE10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2" t="86301" r="27457" b="1835"/>
            <a:stretch/>
          </p:blipFill>
          <p:spPr bwMode="auto">
            <a:xfrm>
              <a:off x="6347888" y="4152459"/>
              <a:ext cx="1863068" cy="87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5DD7E822-82AE-934C-2DFC-498E79170AEA}"/>
                </a:ext>
              </a:extLst>
            </p:cNvPr>
            <p:cNvSpPr txBox="1"/>
            <p:nvPr/>
          </p:nvSpPr>
          <p:spPr>
            <a:xfrm>
              <a:off x="4877440" y="3631461"/>
              <a:ext cx="1226298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139" name="TextBox 2138">
              <a:extLst>
                <a:ext uri="{FF2B5EF4-FFF2-40B4-BE49-F238E27FC236}">
                  <a16:creationId xmlns:a16="http://schemas.microsoft.com/office/drawing/2014/main" id="{CDF9E9F7-3CF5-F176-696F-9EC4869CFF21}"/>
                </a:ext>
              </a:extLst>
            </p:cNvPr>
            <p:cNvSpPr txBox="1"/>
            <p:nvPr/>
          </p:nvSpPr>
          <p:spPr>
            <a:xfrm>
              <a:off x="6303026" y="3899099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2142" name="직사각형 2141">
              <a:extLst>
                <a:ext uri="{FF2B5EF4-FFF2-40B4-BE49-F238E27FC236}">
                  <a16:creationId xmlns:a16="http://schemas.microsoft.com/office/drawing/2014/main" id="{9B469977-FC64-10B8-B474-70DB14C5965E}"/>
                </a:ext>
              </a:extLst>
            </p:cNvPr>
            <p:cNvSpPr/>
            <p:nvPr/>
          </p:nvSpPr>
          <p:spPr>
            <a:xfrm>
              <a:off x="4213098" y="5195578"/>
              <a:ext cx="4172593" cy="78515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51" name="그룹 2150">
              <a:extLst>
                <a:ext uri="{FF2B5EF4-FFF2-40B4-BE49-F238E27FC236}">
                  <a16:creationId xmlns:a16="http://schemas.microsoft.com/office/drawing/2014/main" id="{0E5BBDD6-D215-2A30-04A2-D93B9EFA3EC9}"/>
                </a:ext>
              </a:extLst>
            </p:cNvPr>
            <p:cNvGrpSpPr/>
            <p:nvPr/>
          </p:nvGrpSpPr>
          <p:grpSpPr>
            <a:xfrm>
              <a:off x="4423242" y="5387821"/>
              <a:ext cx="3752304" cy="400664"/>
              <a:chOff x="4559642" y="4798014"/>
              <a:chExt cx="3752304" cy="400664"/>
            </a:xfrm>
          </p:grpSpPr>
          <p:sp>
            <p:nvSpPr>
              <p:cNvPr id="2147" name="TextBox 2146">
                <a:extLst>
                  <a:ext uri="{FF2B5EF4-FFF2-40B4-BE49-F238E27FC236}">
                    <a16:creationId xmlns:a16="http://schemas.microsoft.com/office/drawing/2014/main" id="{11A67F9F-D1AB-9A90-AFF8-26BAF06461F9}"/>
                  </a:ext>
                </a:extLst>
              </p:cNvPr>
              <p:cNvSpPr txBox="1"/>
              <p:nvPr/>
            </p:nvSpPr>
            <p:spPr>
              <a:xfrm>
                <a:off x="4812861" y="4808525"/>
                <a:ext cx="215764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모든 공격에 검붉은 트레일 효과가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148" name="TextBox 2147">
                <a:extLst>
                  <a:ext uri="{FF2B5EF4-FFF2-40B4-BE49-F238E27FC236}">
                    <a16:creationId xmlns:a16="http://schemas.microsoft.com/office/drawing/2014/main" id="{CA30766E-C925-D46F-12B4-8131141B4499}"/>
                  </a:ext>
                </a:extLst>
              </p:cNvPr>
              <p:cNvSpPr txBox="1"/>
              <p:nvPr/>
            </p:nvSpPr>
            <p:spPr>
              <a:xfrm>
                <a:off x="4559642" y="4798014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149" name="TextBox 2148">
                <a:extLst>
                  <a:ext uri="{FF2B5EF4-FFF2-40B4-BE49-F238E27FC236}">
                    <a16:creationId xmlns:a16="http://schemas.microsoft.com/office/drawing/2014/main" id="{13090C00-FB7F-61CC-FE8D-6CC2CE59D454}"/>
                  </a:ext>
                </a:extLst>
              </p:cNvPr>
              <p:cNvSpPr txBox="1"/>
              <p:nvPr/>
            </p:nvSpPr>
            <p:spPr>
              <a:xfrm>
                <a:off x="4559642" y="505467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50" name="TextBox 2149">
                <a:extLst>
                  <a:ext uri="{FF2B5EF4-FFF2-40B4-BE49-F238E27FC236}">
                    <a16:creationId xmlns:a16="http://schemas.microsoft.com/office/drawing/2014/main" id="{F211FE3B-34DB-0AEB-CDD0-21781E5AF371}"/>
                  </a:ext>
                </a:extLst>
              </p:cNvPr>
              <p:cNvSpPr txBox="1"/>
              <p:nvPr/>
            </p:nvSpPr>
            <p:spPr>
              <a:xfrm>
                <a:off x="4812861" y="5065122"/>
                <a:ext cx="349908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찌르기 공격을 할 때는 찌르기 공격의 트레일 효과가 여러 개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</p:grpSp>
      <p:grpSp>
        <p:nvGrpSpPr>
          <p:cNvPr id="2192" name="그룹 2191">
            <a:extLst>
              <a:ext uri="{FF2B5EF4-FFF2-40B4-BE49-F238E27FC236}">
                <a16:creationId xmlns:a16="http://schemas.microsoft.com/office/drawing/2014/main" id="{2B03FA24-DB18-5F96-DBF0-E8DD76892D9F}"/>
              </a:ext>
            </a:extLst>
          </p:cNvPr>
          <p:cNvGrpSpPr/>
          <p:nvPr/>
        </p:nvGrpSpPr>
        <p:grpSpPr>
          <a:xfrm>
            <a:off x="8449628" y="3551718"/>
            <a:ext cx="3606504" cy="2428485"/>
            <a:chOff x="8449628" y="3402246"/>
            <a:chExt cx="3606504" cy="2428485"/>
          </a:xfrm>
        </p:grpSpPr>
        <p:cxnSp>
          <p:nvCxnSpPr>
            <p:cNvPr id="2052" name="직선 연결선 2051">
              <a:extLst>
                <a:ext uri="{FF2B5EF4-FFF2-40B4-BE49-F238E27FC236}">
                  <a16:creationId xmlns:a16="http://schemas.microsoft.com/office/drawing/2014/main" id="{D8CE72F5-BE8D-4FB8-7CE9-650A57F05743}"/>
                </a:ext>
              </a:extLst>
            </p:cNvPr>
            <p:cNvCxnSpPr>
              <a:cxnSpLocks/>
              <a:stCxn id="2062" idx="2"/>
            </p:cNvCxnSpPr>
            <p:nvPr/>
          </p:nvCxnSpPr>
          <p:spPr>
            <a:xfrm>
              <a:off x="8725774" y="3669044"/>
              <a:ext cx="333035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C43980D-2A79-C22B-D915-7D8730A46AF9}"/>
                </a:ext>
              </a:extLst>
            </p:cNvPr>
            <p:cNvSpPr/>
            <p:nvPr/>
          </p:nvSpPr>
          <p:spPr>
            <a:xfrm>
              <a:off x="8449628" y="3402246"/>
              <a:ext cx="3606504" cy="164386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3F76B39A-1CA7-C8C7-9FED-C9453BD245B4}"/>
                </a:ext>
              </a:extLst>
            </p:cNvPr>
            <p:cNvSpPr txBox="1"/>
            <p:nvPr/>
          </p:nvSpPr>
          <p:spPr>
            <a:xfrm>
              <a:off x="8449628" y="3402246"/>
              <a:ext cx="55229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grpSp>
          <p:nvGrpSpPr>
            <p:cNvPr id="2178" name="그룹 2177">
              <a:extLst>
                <a:ext uri="{FF2B5EF4-FFF2-40B4-BE49-F238E27FC236}">
                  <a16:creationId xmlns:a16="http://schemas.microsoft.com/office/drawing/2014/main" id="{B5897616-1024-F317-6F3E-DC3DFC7EBE2F}"/>
                </a:ext>
              </a:extLst>
            </p:cNvPr>
            <p:cNvGrpSpPr/>
            <p:nvPr/>
          </p:nvGrpSpPr>
          <p:grpSpPr>
            <a:xfrm>
              <a:off x="10176021" y="3749627"/>
              <a:ext cx="1722677" cy="1242268"/>
              <a:chOff x="10176021" y="3348410"/>
              <a:chExt cx="1722677" cy="1242268"/>
            </a:xfrm>
          </p:grpSpPr>
          <p:sp>
            <p:nvSpPr>
              <p:cNvPr id="2159" name="직사각형 2158">
                <a:extLst>
                  <a:ext uri="{FF2B5EF4-FFF2-40B4-BE49-F238E27FC236}">
                    <a16:creationId xmlns:a16="http://schemas.microsoft.com/office/drawing/2014/main" id="{5599BA5C-33B6-E48A-2A29-D7E0755DA5C1}"/>
                  </a:ext>
                </a:extLst>
              </p:cNvPr>
              <p:cNvSpPr/>
              <p:nvPr/>
            </p:nvSpPr>
            <p:spPr>
              <a:xfrm>
                <a:off x="10176021" y="3348411"/>
                <a:ext cx="1722677" cy="1242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0" name="TextBox 2159">
                <a:extLst>
                  <a:ext uri="{FF2B5EF4-FFF2-40B4-BE49-F238E27FC236}">
                    <a16:creationId xmlns:a16="http://schemas.microsoft.com/office/drawing/2014/main" id="{4F5C0F85-9DE1-CA46-95EF-C2CC95729AF5}"/>
                  </a:ext>
                </a:extLst>
              </p:cNvPr>
              <p:cNvSpPr txBox="1"/>
              <p:nvPr/>
            </p:nvSpPr>
            <p:spPr>
              <a:xfrm>
                <a:off x="10176021" y="334841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pic>
            <p:nvPicPr>
              <p:cNvPr id="2068" name="Picture 6">
                <a:extLst>
                  <a:ext uri="{FF2B5EF4-FFF2-40B4-BE49-F238E27FC236}">
                    <a16:creationId xmlns:a16="http://schemas.microsoft.com/office/drawing/2014/main" id="{6A443F23-B6E6-8AEF-1A88-8519958191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415" r="21433"/>
              <a:stretch/>
            </p:blipFill>
            <p:spPr bwMode="auto">
              <a:xfrm>
                <a:off x="10264607" y="3522388"/>
                <a:ext cx="1569748" cy="1010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66" name="그룹 2165">
              <a:extLst>
                <a:ext uri="{FF2B5EF4-FFF2-40B4-BE49-F238E27FC236}">
                  <a16:creationId xmlns:a16="http://schemas.microsoft.com/office/drawing/2014/main" id="{460C7427-9019-4C62-9F34-31E816F46BF6}"/>
                </a:ext>
              </a:extLst>
            </p:cNvPr>
            <p:cNvGrpSpPr/>
            <p:nvPr/>
          </p:nvGrpSpPr>
          <p:grpSpPr>
            <a:xfrm>
              <a:off x="8714881" y="3749627"/>
              <a:ext cx="1207699" cy="1242268"/>
              <a:chOff x="8477700" y="3348410"/>
              <a:chExt cx="1207699" cy="1242268"/>
            </a:xfrm>
          </p:grpSpPr>
          <p:grpSp>
            <p:nvGrpSpPr>
              <p:cNvPr id="2165" name="그룹 2164">
                <a:extLst>
                  <a:ext uri="{FF2B5EF4-FFF2-40B4-BE49-F238E27FC236}">
                    <a16:creationId xmlns:a16="http://schemas.microsoft.com/office/drawing/2014/main" id="{43D8A065-2CA7-EBF8-8AF4-A6329C352D99}"/>
                  </a:ext>
                </a:extLst>
              </p:cNvPr>
              <p:cNvGrpSpPr/>
              <p:nvPr/>
            </p:nvGrpSpPr>
            <p:grpSpPr>
              <a:xfrm>
                <a:off x="8477700" y="3348410"/>
                <a:ext cx="1207699" cy="1242268"/>
                <a:chOff x="8477700" y="3348410"/>
                <a:chExt cx="1207699" cy="1242268"/>
              </a:xfrm>
            </p:grpSpPr>
            <p:sp>
              <p:nvSpPr>
                <p:cNvPr id="2156" name="직사각형 2155">
                  <a:extLst>
                    <a:ext uri="{FF2B5EF4-FFF2-40B4-BE49-F238E27FC236}">
                      <a16:creationId xmlns:a16="http://schemas.microsoft.com/office/drawing/2014/main" id="{85DD728A-7508-517A-0605-BC42D4E444CD}"/>
                    </a:ext>
                  </a:extLst>
                </p:cNvPr>
                <p:cNvSpPr/>
                <p:nvPr/>
              </p:nvSpPr>
              <p:spPr>
                <a:xfrm>
                  <a:off x="8477700" y="3348411"/>
                  <a:ext cx="1207699" cy="124226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7" name="TextBox 2156">
                  <a:extLst>
                    <a:ext uri="{FF2B5EF4-FFF2-40B4-BE49-F238E27FC236}">
                      <a16:creationId xmlns:a16="http://schemas.microsoft.com/office/drawing/2014/main" id="{95A94758-C1CA-2719-F8D2-B6309C8F33A1}"/>
                    </a:ext>
                  </a:extLst>
                </p:cNvPr>
                <p:cNvSpPr txBox="1"/>
                <p:nvPr/>
              </p:nvSpPr>
              <p:spPr>
                <a:xfrm>
                  <a:off x="8477700" y="3348410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2075" name="그림 2074" descr="무기, 장난감, 야외이(가) 표시된 사진&#10;&#10;자동 생성된 설명">
                <a:extLst>
                  <a:ext uri="{FF2B5EF4-FFF2-40B4-BE49-F238E27FC236}">
                    <a16:creationId xmlns:a16="http://schemas.microsoft.com/office/drawing/2014/main" id="{E09B8A48-0C48-61FF-FA61-BE80DD633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1" t="24684" r="36353" b="23027"/>
              <a:stretch/>
            </p:blipFill>
            <p:spPr>
              <a:xfrm>
                <a:off x="8516532" y="3387412"/>
                <a:ext cx="1130033" cy="1202680"/>
              </a:xfrm>
              <a:prstGeom prst="rect">
                <a:avLst/>
              </a:prstGeom>
            </p:spPr>
          </p:pic>
        </p:grpSp>
        <p:sp>
          <p:nvSpPr>
            <p:cNvPr id="2164" name="직사각형 2163">
              <a:extLst>
                <a:ext uri="{FF2B5EF4-FFF2-40B4-BE49-F238E27FC236}">
                  <a16:creationId xmlns:a16="http://schemas.microsoft.com/office/drawing/2014/main" id="{2C39FF13-1B71-E8C5-8383-DE123E23826E}"/>
                </a:ext>
              </a:extLst>
            </p:cNvPr>
            <p:cNvSpPr/>
            <p:nvPr/>
          </p:nvSpPr>
          <p:spPr>
            <a:xfrm>
              <a:off x="8449628" y="5045581"/>
              <a:ext cx="3606504" cy="78515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68" name="그룹 2167">
              <a:extLst>
                <a:ext uri="{FF2B5EF4-FFF2-40B4-BE49-F238E27FC236}">
                  <a16:creationId xmlns:a16="http://schemas.microsoft.com/office/drawing/2014/main" id="{8C2CCE3B-E4A3-13E0-5D51-FF3565B64780}"/>
                </a:ext>
              </a:extLst>
            </p:cNvPr>
            <p:cNvGrpSpPr/>
            <p:nvPr/>
          </p:nvGrpSpPr>
          <p:grpSpPr>
            <a:xfrm>
              <a:off x="8598988" y="5238349"/>
              <a:ext cx="3299710" cy="531157"/>
              <a:chOff x="4559642" y="4798014"/>
              <a:chExt cx="3299710" cy="531157"/>
            </a:xfrm>
          </p:grpSpPr>
          <p:sp>
            <p:nvSpPr>
              <p:cNvPr id="2169" name="TextBox 2168">
                <a:extLst>
                  <a:ext uri="{FF2B5EF4-FFF2-40B4-BE49-F238E27FC236}">
                    <a16:creationId xmlns:a16="http://schemas.microsoft.com/office/drawing/2014/main" id="{A74BA03D-CCD0-F1BF-FB35-D1D203959048}"/>
                  </a:ext>
                </a:extLst>
              </p:cNvPr>
              <p:cNvSpPr txBox="1"/>
              <p:nvPr/>
            </p:nvSpPr>
            <p:spPr>
              <a:xfrm>
                <a:off x="5263199" y="4808525"/>
                <a:ext cx="41197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할 때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</p:txBody>
          </p:sp>
          <p:sp>
            <p:nvSpPr>
              <p:cNvPr id="2170" name="TextBox 2169">
                <a:extLst>
                  <a:ext uri="{FF2B5EF4-FFF2-40B4-BE49-F238E27FC236}">
                    <a16:creationId xmlns:a16="http://schemas.microsoft.com/office/drawing/2014/main" id="{D55FAF3E-E671-8841-6FE5-F520BE73DB64}"/>
                  </a:ext>
                </a:extLst>
              </p:cNvPr>
              <p:cNvSpPr txBox="1"/>
              <p:nvPr/>
            </p:nvSpPr>
            <p:spPr>
              <a:xfrm>
                <a:off x="4559642" y="4798014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171" name="TextBox 2170">
                <a:extLst>
                  <a:ext uri="{FF2B5EF4-FFF2-40B4-BE49-F238E27FC236}">
                    <a16:creationId xmlns:a16="http://schemas.microsoft.com/office/drawing/2014/main" id="{91ED2C8B-4B59-B37D-C75A-D49341416AB7}"/>
                  </a:ext>
                </a:extLst>
              </p:cNvPr>
              <p:cNvSpPr txBox="1"/>
              <p:nvPr/>
            </p:nvSpPr>
            <p:spPr>
              <a:xfrm>
                <a:off x="4559642" y="505467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72" name="TextBox 2171">
                <a:extLst>
                  <a:ext uri="{FF2B5EF4-FFF2-40B4-BE49-F238E27FC236}">
                    <a16:creationId xmlns:a16="http://schemas.microsoft.com/office/drawing/2014/main" id="{66106950-CEA4-D55C-D34D-9611F069289F}"/>
                  </a:ext>
                </a:extLst>
              </p:cNvPr>
              <p:cNvSpPr txBox="1"/>
              <p:nvPr/>
            </p:nvSpPr>
            <p:spPr>
              <a:xfrm>
                <a:off x="5263199" y="5070204"/>
                <a:ext cx="41594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할 때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</a:p>
            </p:txBody>
          </p:sp>
          <p:sp>
            <p:nvSpPr>
              <p:cNvPr id="2173" name="TextBox 2172">
                <a:extLst>
                  <a:ext uri="{FF2B5EF4-FFF2-40B4-BE49-F238E27FC236}">
                    <a16:creationId xmlns:a16="http://schemas.microsoft.com/office/drawing/2014/main" id="{81854E73-A2FE-9FDF-0217-EBFF840798AD}"/>
                  </a:ext>
                </a:extLst>
              </p:cNvPr>
              <p:cNvSpPr txBox="1"/>
              <p:nvPr/>
            </p:nvSpPr>
            <p:spPr>
              <a:xfrm>
                <a:off x="4832660" y="4798014"/>
                <a:ext cx="415944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3-1</a:t>
                </a:r>
              </a:p>
            </p:txBody>
          </p:sp>
          <p:sp>
            <p:nvSpPr>
              <p:cNvPr id="2174" name="TextBox 2173">
                <a:extLst>
                  <a:ext uri="{FF2B5EF4-FFF2-40B4-BE49-F238E27FC236}">
                    <a16:creationId xmlns:a16="http://schemas.microsoft.com/office/drawing/2014/main" id="{7B88F8A1-7D20-EBF1-8D4A-8C3F24C322FF}"/>
                  </a:ext>
                </a:extLst>
              </p:cNvPr>
              <p:cNvSpPr txBox="1"/>
              <p:nvPr/>
            </p:nvSpPr>
            <p:spPr>
              <a:xfrm>
                <a:off x="4832660" y="5054677"/>
                <a:ext cx="415944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3-2</a:t>
                </a:r>
              </a:p>
            </p:txBody>
          </p:sp>
          <p:sp>
            <p:nvSpPr>
              <p:cNvPr id="2177" name="TextBox 2176">
                <a:extLst>
                  <a:ext uri="{FF2B5EF4-FFF2-40B4-BE49-F238E27FC236}">
                    <a16:creationId xmlns:a16="http://schemas.microsoft.com/office/drawing/2014/main" id="{47C8F444-B4D0-D652-BC95-5F41A6EB5A75}"/>
                  </a:ext>
                </a:extLst>
              </p:cNvPr>
              <p:cNvSpPr txBox="1"/>
              <p:nvPr/>
            </p:nvSpPr>
            <p:spPr>
              <a:xfrm>
                <a:off x="4832660" y="5206060"/>
                <a:ext cx="302669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추가로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베기 공격을 따라 바닥이 파인 검붉은 흔적이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195" name="TextBox 2194">
                <a:extLst>
                  <a:ext uri="{FF2B5EF4-FFF2-40B4-BE49-F238E27FC236}">
                    <a16:creationId xmlns:a16="http://schemas.microsoft.com/office/drawing/2014/main" id="{61A12975-F190-3ECF-1BDD-12755DF9A1F2}"/>
                  </a:ext>
                </a:extLst>
              </p:cNvPr>
              <p:cNvSpPr txBox="1"/>
              <p:nvPr/>
            </p:nvSpPr>
            <p:spPr>
              <a:xfrm>
                <a:off x="5723059" y="4798014"/>
                <a:ext cx="52340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1-2</a:t>
                </a:r>
              </a:p>
            </p:txBody>
          </p:sp>
          <p:sp>
            <p:nvSpPr>
              <p:cNvPr id="2196" name="TextBox 2195">
                <a:extLst>
                  <a:ext uri="{FF2B5EF4-FFF2-40B4-BE49-F238E27FC236}">
                    <a16:creationId xmlns:a16="http://schemas.microsoft.com/office/drawing/2014/main" id="{1D4ACD58-61F6-7CAA-1195-D4E16DBAC32A}"/>
                  </a:ext>
                </a:extLst>
              </p:cNvPr>
              <p:cNvSpPr txBox="1"/>
              <p:nvPr/>
            </p:nvSpPr>
            <p:spPr>
              <a:xfrm>
                <a:off x="6257275" y="4808525"/>
                <a:ext cx="158376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같이 클래스 마크가 번쩍입니다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97" name="TextBox 2196">
                <a:extLst>
                  <a:ext uri="{FF2B5EF4-FFF2-40B4-BE49-F238E27FC236}">
                    <a16:creationId xmlns:a16="http://schemas.microsoft.com/office/drawing/2014/main" id="{11E669A8-1D77-1E0F-A705-6B2E7CD4BDEF}"/>
                  </a:ext>
                </a:extLst>
              </p:cNvPr>
              <p:cNvSpPr txBox="1"/>
              <p:nvPr/>
            </p:nvSpPr>
            <p:spPr>
              <a:xfrm>
                <a:off x="5723059" y="5054677"/>
                <a:ext cx="409989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198" name="TextBox 2197">
                <a:extLst>
                  <a:ext uri="{FF2B5EF4-FFF2-40B4-BE49-F238E27FC236}">
                    <a16:creationId xmlns:a16="http://schemas.microsoft.com/office/drawing/2014/main" id="{6FF41924-F798-1830-3034-90F787853A31}"/>
                  </a:ext>
                </a:extLst>
              </p:cNvPr>
              <p:cNvSpPr txBox="1"/>
              <p:nvPr/>
            </p:nvSpPr>
            <p:spPr>
              <a:xfrm>
                <a:off x="6138895" y="5070204"/>
                <a:ext cx="163477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같은 트레일 효과가 적용됩니다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180" name="화살표: 오른쪽 2179">
              <a:extLst>
                <a:ext uri="{FF2B5EF4-FFF2-40B4-BE49-F238E27FC236}">
                  <a16:creationId xmlns:a16="http://schemas.microsoft.com/office/drawing/2014/main" id="{0B202C9D-513E-7683-4F28-B0D5D262616A}"/>
                </a:ext>
              </a:extLst>
            </p:cNvPr>
            <p:cNvSpPr/>
            <p:nvPr/>
          </p:nvSpPr>
          <p:spPr>
            <a:xfrm>
              <a:off x="9953198" y="4356080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6" name="TextBox 2185">
              <a:extLst>
                <a:ext uri="{FF2B5EF4-FFF2-40B4-BE49-F238E27FC236}">
                  <a16:creationId xmlns:a16="http://schemas.microsoft.com/office/drawing/2014/main" id="{9418EA71-3730-1159-3D10-C40404DB3BCE}"/>
                </a:ext>
              </a:extLst>
            </p:cNvPr>
            <p:cNvSpPr txBox="1"/>
            <p:nvPr/>
          </p:nvSpPr>
          <p:spPr>
            <a:xfrm>
              <a:off x="9092765" y="3464877"/>
              <a:ext cx="931345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붉은 빛 트레일 효과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88" name="그룹 2187">
            <a:extLst>
              <a:ext uri="{FF2B5EF4-FFF2-40B4-BE49-F238E27FC236}">
                <a16:creationId xmlns:a16="http://schemas.microsoft.com/office/drawing/2014/main" id="{A83693C9-A9E3-263B-F5AB-391808D4030D}"/>
              </a:ext>
            </a:extLst>
          </p:cNvPr>
          <p:cNvGrpSpPr/>
          <p:nvPr/>
        </p:nvGrpSpPr>
        <p:grpSpPr>
          <a:xfrm>
            <a:off x="8449628" y="870655"/>
            <a:ext cx="3620132" cy="2531519"/>
            <a:chOff x="8449628" y="319966"/>
            <a:chExt cx="3620132" cy="2531519"/>
          </a:xfrm>
        </p:grpSpPr>
        <p:grpSp>
          <p:nvGrpSpPr>
            <p:cNvPr id="2184" name="그룹 2183">
              <a:extLst>
                <a:ext uri="{FF2B5EF4-FFF2-40B4-BE49-F238E27FC236}">
                  <a16:creationId xmlns:a16="http://schemas.microsoft.com/office/drawing/2014/main" id="{BD259893-49BB-E21B-080D-74713469C6FF}"/>
                </a:ext>
              </a:extLst>
            </p:cNvPr>
            <p:cNvGrpSpPr/>
            <p:nvPr/>
          </p:nvGrpSpPr>
          <p:grpSpPr>
            <a:xfrm>
              <a:off x="8449628" y="319966"/>
              <a:ext cx="3606505" cy="2531519"/>
              <a:chOff x="8449628" y="319966"/>
              <a:chExt cx="3606505" cy="2531519"/>
            </a:xfrm>
          </p:grpSpPr>
          <p:cxnSp>
            <p:nvCxnSpPr>
              <p:cNvPr id="2049" name="직선 연결선 2048">
                <a:extLst>
                  <a:ext uri="{FF2B5EF4-FFF2-40B4-BE49-F238E27FC236}">
                    <a16:creationId xmlns:a16="http://schemas.microsoft.com/office/drawing/2014/main" id="{4682A16E-C0AD-DA97-0FEA-2F6D15935ADB}"/>
                  </a:ext>
                </a:extLst>
              </p:cNvPr>
              <p:cNvCxnSpPr>
                <a:cxnSpLocks/>
                <a:stCxn id="2053" idx="2"/>
              </p:cNvCxnSpPr>
              <p:nvPr/>
            </p:nvCxnSpPr>
            <p:spPr>
              <a:xfrm>
                <a:off x="8732306" y="586764"/>
                <a:ext cx="33238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1" name="직사각형 2050">
                <a:extLst>
                  <a:ext uri="{FF2B5EF4-FFF2-40B4-BE49-F238E27FC236}">
                    <a16:creationId xmlns:a16="http://schemas.microsoft.com/office/drawing/2014/main" id="{D1EF8804-25F2-1656-AF14-C4DD175380EC}"/>
                  </a:ext>
                </a:extLst>
              </p:cNvPr>
              <p:cNvSpPr/>
              <p:nvPr/>
            </p:nvSpPr>
            <p:spPr>
              <a:xfrm>
                <a:off x="8449628" y="319966"/>
                <a:ext cx="3606505" cy="1800611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91201030-6EC6-6746-54D4-AD6408100174}"/>
                  </a:ext>
                </a:extLst>
              </p:cNvPr>
              <p:cNvSpPr txBox="1"/>
              <p:nvPr/>
            </p:nvSpPr>
            <p:spPr>
              <a:xfrm>
                <a:off x="8449628" y="319966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55" name="TextBox 2054">
                <a:extLst>
                  <a:ext uri="{FF2B5EF4-FFF2-40B4-BE49-F238E27FC236}">
                    <a16:creationId xmlns:a16="http://schemas.microsoft.com/office/drawing/2014/main" id="{61F5F323-2016-C69C-78D3-DAAD349238EC}"/>
                  </a:ext>
                </a:extLst>
              </p:cNvPr>
              <p:cNvSpPr txBox="1"/>
              <p:nvPr/>
            </p:nvSpPr>
            <p:spPr>
              <a:xfrm>
                <a:off x="9092765" y="397349"/>
                <a:ext cx="1086836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돌진하며 베어버립니다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96" name="직사각형 2095">
                <a:extLst>
                  <a:ext uri="{FF2B5EF4-FFF2-40B4-BE49-F238E27FC236}">
                    <a16:creationId xmlns:a16="http://schemas.microsoft.com/office/drawing/2014/main" id="{95491E81-A974-2982-D141-D73CBD4D5162}"/>
                  </a:ext>
                </a:extLst>
              </p:cNvPr>
              <p:cNvSpPr/>
              <p:nvPr/>
            </p:nvSpPr>
            <p:spPr>
              <a:xfrm>
                <a:off x="8449628" y="2120233"/>
                <a:ext cx="3606505" cy="73125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13" name="그룹 2112">
                <a:extLst>
                  <a:ext uri="{FF2B5EF4-FFF2-40B4-BE49-F238E27FC236}">
                    <a16:creationId xmlns:a16="http://schemas.microsoft.com/office/drawing/2014/main" id="{2B38BFC9-8A6B-595D-B86D-DBAD9BEE9413}"/>
                  </a:ext>
                </a:extLst>
              </p:cNvPr>
              <p:cNvGrpSpPr/>
              <p:nvPr/>
            </p:nvGrpSpPr>
            <p:grpSpPr>
              <a:xfrm>
                <a:off x="8671405" y="2277199"/>
                <a:ext cx="3150126" cy="417321"/>
                <a:chOff x="8769242" y="2274121"/>
                <a:chExt cx="3150126" cy="417321"/>
              </a:xfrm>
            </p:grpSpPr>
            <p:sp>
              <p:nvSpPr>
                <p:cNvPr id="2109" name="TextBox 2108">
                  <a:extLst>
                    <a:ext uri="{FF2B5EF4-FFF2-40B4-BE49-F238E27FC236}">
                      <a16:creationId xmlns:a16="http://schemas.microsoft.com/office/drawing/2014/main" id="{1B6ECC31-FBA6-A28E-4E99-F34BC98D30F2}"/>
                    </a:ext>
                  </a:extLst>
                </p:cNvPr>
                <p:cNvSpPr txBox="1"/>
                <p:nvPr/>
              </p:nvSpPr>
              <p:spPr>
                <a:xfrm>
                  <a:off x="8969843" y="2284566"/>
                  <a:ext cx="1893147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창을 목 뒤에 걸치고 돌진 준비를 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0" name="TextBox 2109">
                  <a:extLst>
                    <a:ext uri="{FF2B5EF4-FFF2-40B4-BE49-F238E27FC236}">
                      <a16:creationId xmlns:a16="http://schemas.microsoft.com/office/drawing/2014/main" id="{229AC6CE-01C6-1324-31CC-684D28E8D899}"/>
                    </a:ext>
                  </a:extLst>
                </p:cNvPr>
                <p:cNvSpPr txBox="1"/>
                <p:nvPr/>
              </p:nvSpPr>
              <p:spPr>
                <a:xfrm>
                  <a:off x="8769242" y="2274121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2111" name="TextBox 2110">
                  <a:extLst>
                    <a:ext uri="{FF2B5EF4-FFF2-40B4-BE49-F238E27FC236}">
                      <a16:creationId xmlns:a16="http://schemas.microsoft.com/office/drawing/2014/main" id="{F8E15C49-5832-3983-64A1-4879CF20D112}"/>
                    </a:ext>
                  </a:extLst>
                </p:cNvPr>
                <p:cNvSpPr txBox="1"/>
                <p:nvPr/>
              </p:nvSpPr>
              <p:spPr>
                <a:xfrm>
                  <a:off x="8969843" y="2557887"/>
                  <a:ext cx="294952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돌진하면서 반 바퀴 회전하며 창을 양손으로 잡아 베어버립니다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112" name="TextBox 2111">
                  <a:extLst>
                    <a:ext uri="{FF2B5EF4-FFF2-40B4-BE49-F238E27FC236}">
                      <a16:creationId xmlns:a16="http://schemas.microsoft.com/office/drawing/2014/main" id="{CD6AFF8F-EA01-C0E2-8A92-1B72492B34ED}"/>
                    </a:ext>
                  </a:extLst>
                </p:cNvPr>
                <p:cNvSpPr txBox="1"/>
                <p:nvPr/>
              </p:nvSpPr>
              <p:spPr>
                <a:xfrm>
                  <a:off x="8769242" y="2547442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2183" name="그룹 2182">
                <a:extLst>
                  <a:ext uri="{FF2B5EF4-FFF2-40B4-BE49-F238E27FC236}">
                    <a16:creationId xmlns:a16="http://schemas.microsoft.com/office/drawing/2014/main" id="{EDC5F519-9C90-EEFA-204A-51464C6DDD01}"/>
                  </a:ext>
                </a:extLst>
              </p:cNvPr>
              <p:cNvGrpSpPr/>
              <p:nvPr/>
            </p:nvGrpSpPr>
            <p:grpSpPr>
              <a:xfrm>
                <a:off x="8497049" y="643539"/>
                <a:ext cx="3524694" cy="1386937"/>
                <a:chOff x="8497049" y="643539"/>
                <a:chExt cx="3524694" cy="1386937"/>
              </a:xfrm>
            </p:grpSpPr>
            <p:grpSp>
              <p:nvGrpSpPr>
                <p:cNvPr id="2182" name="그룹 2181">
                  <a:extLst>
                    <a:ext uri="{FF2B5EF4-FFF2-40B4-BE49-F238E27FC236}">
                      <a16:creationId xmlns:a16="http://schemas.microsoft.com/office/drawing/2014/main" id="{4A36D0BE-BBDB-6A52-42A7-5069255A6829}"/>
                    </a:ext>
                  </a:extLst>
                </p:cNvPr>
                <p:cNvGrpSpPr/>
                <p:nvPr/>
              </p:nvGrpSpPr>
              <p:grpSpPr>
                <a:xfrm>
                  <a:off x="10368935" y="643539"/>
                  <a:ext cx="1652808" cy="1386937"/>
                  <a:chOff x="10368935" y="643539"/>
                  <a:chExt cx="1652808" cy="1386937"/>
                </a:xfrm>
              </p:grpSpPr>
              <p:sp>
                <p:nvSpPr>
                  <p:cNvPr id="2106" name="직사각형 2105">
                    <a:extLst>
                      <a:ext uri="{FF2B5EF4-FFF2-40B4-BE49-F238E27FC236}">
                        <a16:creationId xmlns:a16="http://schemas.microsoft.com/office/drawing/2014/main" id="{E9113ABF-7EFE-0059-01EA-01A132408A6F}"/>
                      </a:ext>
                    </a:extLst>
                  </p:cNvPr>
                  <p:cNvSpPr/>
                  <p:nvPr/>
                </p:nvSpPr>
                <p:spPr>
                  <a:xfrm>
                    <a:off x="10368936" y="643540"/>
                    <a:ext cx="1652807" cy="138693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107" name="TextBox 2106">
                    <a:extLst>
                      <a:ext uri="{FF2B5EF4-FFF2-40B4-BE49-F238E27FC236}">
                        <a16:creationId xmlns:a16="http://schemas.microsoft.com/office/drawing/2014/main" id="{F3665DF1-F4D0-210E-CB49-2787C5A514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8935" y="643539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2</a:t>
                    </a:r>
                  </a:p>
                </p:txBody>
              </p:sp>
              <p:pic>
                <p:nvPicPr>
                  <p:cNvPr id="2067" name="그림 2066" descr="흑백, 야외, 댄스, 사람이(가) 표시된 사진&#10;&#10;자동 생성된 설명">
                    <a:extLst>
                      <a:ext uri="{FF2B5EF4-FFF2-40B4-BE49-F238E27FC236}">
                        <a16:creationId xmlns:a16="http://schemas.microsoft.com/office/drawing/2014/main" id="{72F0A106-5C10-6818-85F5-BA5C626BB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39" r="6754" b="6549"/>
                  <a:stretch/>
                </p:blipFill>
                <p:spPr>
                  <a:xfrm flipH="1">
                    <a:off x="10415171" y="877842"/>
                    <a:ext cx="1560337" cy="106952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81" name="그룹 2180">
                  <a:extLst>
                    <a:ext uri="{FF2B5EF4-FFF2-40B4-BE49-F238E27FC236}">
                      <a16:creationId xmlns:a16="http://schemas.microsoft.com/office/drawing/2014/main" id="{6863C6AE-0891-CDB2-7DFA-2FC9A2713F8F}"/>
                    </a:ext>
                  </a:extLst>
                </p:cNvPr>
                <p:cNvGrpSpPr/>
                <p:nvPr/>
              </p:nvGrpSpPr>
              <p:grpSpPr>
                <a:xfrm>
                  <a:off x="8497049" y="643539"/>
                  <a:ext cx="1824465" cy="1386937"/>
                  <a:chOff x="8497049" y="643539"/>
                  <a:chExt cx="1824465" cy="1386937"/>
                </a:xfrm>
              </p:grpSpPr>
              <p:sp>
                <p:nvSpPr>
                  <p:cNvPr id="2102" name="직사각형 2101">
                    <a:extLst>
                      <a:ext uri="{FF2B5EF4-FFF2-40B4-BE49-F238E27FC236}">
                        <a16:creationId xmlns:a16="http://schemas.microsoft.com/office/drawing/2014/main" id="{615B7EC1-F763-6C88-9484-20A7A286BDB1}"/>
                      </a:ext>
                    </a:extLst>
                  </p:cNvPr>
                  <p:cNvSpPr/>
                  <p:nvPr/>
                </p:nvSpPr>
                <p:spPr>
                  <a:xfrm>
                    <a:off x="8497050" y="643540"/>
                    <a:ext cx="1824464" cy="138693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pic>
                <p:nvPicPr>
                  <p:cNvPr id="2079" name="그림 2078" descr="장난감이(가) 표시된 사진&#10;&#10;자동 생성된 설명">
                    <a:extLst>
                      <a:ext uri="{FF2B5EF4-FFF2-40B4-BE49-F238E27FC236}">
                        <a16:creationId xmlns:a16="http://schemas.microsoft.com/office/drawing/2014/main" id="{A35DE731-03F8-8660-8B5B-55D9C8DB7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958" t="38468" r="16761" b="13457"/>
                  <a:stretch/>
                </p:blipFill>
                <p:spPr>
                  <a:xfrm>
                    <a:off x="8510950" y="807943"/>
                    <a:ext cx="1790591" cy="1210660"/>
                  </a:xfrm>
                  <a:prstGeom prst="rect">
                    <a:avLst/>
                  </a:prstGeom>
                </p:spPr>
              </p:pic>
              <p:sp>
                <p:nvSpPr>
                  <p:cNvPr id="2103" name="TextBox 2102">
                    <a:extLst>
                      <a:ext uri="{FF2B5EF4-FFF2-40B4-BE49-F238E27FC236}">
                        <a16:creationId xmlns:a16="http://schemas.microsoft.com/office/drawing/2014/main" id="{CB930B96-CBEF-0F98-CA1C-D0C465E7CB12}"/>
                      </a:ext>
                    </a:extLst>
                  </p:cNvPr>
                  <p:cNvSpPr txBox="1"/>
                  <p:nvPr/>
                </p:nvSpPr>
                <p:spPr>
                  <a:xfrm>
                    <a:off x="8497049" y="643539"/>
                    <a:ext cx="144000" cy="144000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>
                    <a:noFill/>
                  </a:ln>
                  <a:effectLst/>
                </p:spPr>
                <p:txBody>
                  <a:bodyPr wrap="square" lIns="0" tIns="0" rIns="0" bIns="0" rtlCol="0" anchor="ctr" anchorCtr="0">
                    <a:normAutofit/>
                  </a:bodyPr>
                  <a:lstStyle/>
                  <a:p>
                    <a:pPr algn="ctr"/>
                    <a:r>
                      <a:rPr lang="en-US" altLang="ko-KR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1</a:t>
                    </a:r>
                  </a:p>
                </p:txBody>
              </p:sp>
            </p:grpSp>
            <p:sp>
              <p:nvSpPr>
                <p:cNvPr id="2179" name="화살표: 오른쪽 2178">
                  <a:extLst>
                    <a:ext uri="{FF2B5EF4-FFF2-40B4-BE49-F238E27FC236}">
                      <a16:creationId xmlns:a16="http://schemas.microsoft.com/office/drawing/2014/main" id="{454DDE3E-5664-7007-24EE-AF7306201C4F}"/>
                    </a:ext>
                  </a:extLst>
                </p:cNvPr>
                <p:cNvSpPr/>
                <p:nvPr/>
              </p:nvSpPr>
              <p:spPr>
                <a:xfrm>
                  <a:off x="10263266" y="1265007"/>
                  <a:ext cx="192204" cy="144001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187" name="TextBox 2186">
              <a:extLst>
                <a:ext uri="{FF2B5EF4-FFF2-40B4-BE49-F238E27FC236}">
                  <a16:creationId xmlns:a16="http://schemas.microsoft.com/office/drawing/2014/main" id="{9B0EFB23-0036-E6F7-8A8B-F9BA299C1B92}"/>
                </a:ext>
              </a:extLst>
            </p:cNvPr>
            <p:cNvSpPr txBox="1"/>
            <p:nvPr/>
          </p:nvSpPr>
          <p:spPr>
            <a:xfrm>
              <a:off x="10615836" y="2726605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1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스킬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카메라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/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스킬 사용 시간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59B267EB-B947-06B2-CF6D-378A359BE9BB}"/>
              </a:ext>
            </a:extLst>
          </p:cNvPr>
          <p:cNvSpPr txBox="1"/>
          <p:nvPr/>
        </p:nvSpPr>
        <p:spPr>
          <a:xfrm>
            <a:off x="1761906" y="299249"/>
            <a:ext cx="72284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8" name="TextBox 2087">
            <a:extLst>
              <a:ext uri="{FF2B5EF4-FFF2-40B4-BE49-F238E27FC236}">
                <a16:creationId xmlns:a16="http://schemas.microsoft.com/office/drawing/2014/main" id="{F58C02F0-663A-5A06-17F2-4CA5E55468AD}"/>
              </a:ext>
            </a:extLst>
          </p:cNvPr>
          <p:cNvSpPr txBox="1"/>
          <p:nvPr/>
        </p:nvSpPr>
        <p:spPr>
          <a:xfrm>
            <a:off x="1753696" y="3591374"/>
            <a:ext cx="1279064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사용 시간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89" name="그룹 2088">
            <a:extLst>
              <a:ext uri="{FF2B5EF4-FFF2-40B4-BE49-F238E27FC236}">
                <a16:creationId xmlns:a16="http://schemas.microsoft.com/office/drawing/2014/main" id="{8B238479-A869-2EFA-8005-5648347925DE}"/>
              </a:ext>
            </a:extLst>
          </p:cNvPr>
          <p:cNvGrpSpPr/>
          <p:nvPr/>
        </p:nvGrpSpPr>
        <p:grpSpPr>
          <a:xfrm>
            <a:off x="3391745" y="587649"/>
            <a:ext cx="3302733" cy="2665965"/>
            <a:chOff x="1753695" y="587649"/>
            <a:chExt cx="3302733" cy="2665965"/>
          </a:xfrm>
        </p:grpSpPr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FF133A35-D8EF-D20D-8FE3-DB94E0657071}"/>
                </a:ext>
              </a:extLst>
            </p:cNvPr>
            <p:cNvSpPr txBox="1"/>
            <p:nvPr/>
          </p:nvSpPr>
          <p:spPr>
            <a:xfrm>
              <a:off x="2428420" y="664077"/>
              <a:ext cx="1849865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사용 시 캐릭터를 살짝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91" name="직선 연결선 2090">
              <a:extLst>
                <a:ext uri="{FF2B5EF4-FFF2-40B4-BE49-F238E27FC236}">
                  <a16:creationId xmlns:a16="http://schemas.microsoft.com/office/drawing/2014/main" id="{43DDE7B9-C17A-D59C-37A1-C7364E059CCE}"/>
                </a:ext>
              </a:extLst>
            </p:cNvPr>
            <p:cNvCxnSpPr>
              <a:cxnSpLocks/>
              <a:stCxn id="2093" idx="2"/>
            </p:cNvCxnSpPr>
            <p:nvPr/>
          </p:nvCxnSpPr>
          <p:spPr>
            <a:xfrm>
              <a:off x="2044584" y="859987"/>
              <a:ext cx="301184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2" name="직사각형 2091">
              <a:extLst>
                <a:ext uri="{FF2B5EF4-FFF2-40B4-BE49-F238E27FC236}">
                  <a16:creationId xmlns:a16="http://schemas.microsoft.com/office/drawing/2014/main" id="{B328DF54-6521-B288-9193-32AD09B2AAC5}"/>
                </a:ext>
              </a:extLst>
            </p:cNvPr>
            <p:cNvSpPr/>
            <p:nvPr/>
          </p:nvSpPr>
          <p:spPr>
            <a:xfrm>
              <a:off x="1753695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E82AA1D2-9073-EBB4-40A8-A3D8DBC0CB97}"/>
                </a:ext>
              </a:extLst>
            </p:cNvPr>
            <p:cNvSpPr txBox="1"/>
            <p:nvPr/>
          </p:nvSpPr>
          <p:spPr>
            <a:xfrm>
              <a:off x="1761906" y="59318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2094" name="직사각형 2093">
              <a:extLst>
                <a:ext uri="{FF2B5EF4-FFF2-40B4-BE49-F238E27FC236}">
                  <a16:creationId xmlns:a16="http://schemas.microsoft.com/office/drawing/2014/main" id="{114D1061-8FCF-62B2-97AA-FCDA2A2D5759}"/>
                </a:ext>
              </a:extLst>
            </p:cNvPr>
            <p:cNvSpPr/>
            <p:nvPr/>
          </p:nvSpPr>
          <p:spPr>
            <a:xfrm>
              <a:off x="1753695" y="2637010"/>
              <a:ext cx="3298443" cy="6166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95" name="그림 2094" descr="앵무새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248AC7F7-DC6F-593A-7A7B-EB1AB5DF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" t="4712" r="3385" b="948"/>
            <a:stretch/>
          </p:blipFill>
          <p:spPr>
            <a:xfrm>
              <a:off x="2035530" y="965057"/>
              <a:ext cx="2756593" cy="15566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BC494FFB-8C9A-AFBE-BFA1-69378F999797}"/>
                </a:ext>
              </a:extLst>
            </p:cNvPr>
            <p:cNvSpPr txBox="1"/>
            <p:nvPr/>
          </p:nvSpPr>
          <p:spPr>
            <a:xfrm>
              <a:off x="2146211" y="2884855"/>
              <a:ext cx="250389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카메라와 캐릭터 간의 거리 기준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줌인합니다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97" name="그룹 2096">
            <a:extLst>
              <a:ext uri="{FF2B5EF4-FFF2-40B4-BE49-F238E27FC236}">
                <a16:creationId xmlns:a16="http://schemas.microsoft.com/office/drawing/2014/main" id="{AF2FC236-F3E7-0A2B-111D-647483A18E78}"/>
              </a:ext>
            </a:extLst>
          </p:cNvPr>
          <p:cNvGrpSpPr/>
          <p:nvPr/>
        </p:nvGrpSpPr>
        <p:grpSpPr>
          <a:xfrm>
            <a:off x="6986831" y="587649"/>
            <a:ext cx="3302733" cy="2665463"/>
            <a:chOff x="7037262" y="587649"/>
            <a:chExt cx="3302733" cy="2665463"/>
          </a:xfrm>
        </p:grpSpPr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9D48DD4A-EEE4-AEEE-2BCE-9A5C3D08426B}"/>
                </a:ext>
              </a:extLst>
            </p:cNvPr>
            <p:cNvSpPr txBox="1"/>
            <p:nvPr/>
          </p:nvSpPr>
          <p:spPr>
            <a:xfrm>
              <a:off x="7711987" y="664077"/>
              <a:ext cx="14683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공격을 시작하면 줌 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2099" name="직선 연결선 2098">
              <a:extLst>
                <a:ext uri="{FF2B5EF4-FFF2-40B4-BE49-F238E27FC236}">
                  <a16:creationId xmlns:a16="http://schemas.microsoft.com/office/drawing/2014/main" id="{F676478A-3411-4B49-4BFB-B644EDF0B760}"/>
                </a:ext>
              </a:extLst>
            </p:cNvPr>
            <p:cNvCxnSpPr>
              <a:cxnSpLocks/>
              <a:stCxn id="2104" idx="2"/>
            </p:cNvCxnSpPr>
            <p:nvPr/>
          </p:nvCxnSpPr>
          <p:spPr>
            <a:xfrm>
              <a:off x="7319940" y="854447"/>
              <a:ext cx="3020055" cy="55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직사각형 2099">
              <a:extLst>
                <a:ext uri="{FF2B5EF4-FFF2-40B4-BE49-F238E27FC236}">
                  <a16:creationId xmlns:a16="http://schemas.microsoft.com/office/drawing/2014/main" id="{8187C868-8188-163E-05A7-2FC912139699}"/>
                </a:ext>
              </a:extLst>
            </p:cNvPr>
            <p:cNvSpPr/>
            <p:nvPr/>
          </p:nvSpPr>
          <p:spPr>
            <a:xfrm>
              <a:off x="7037262" y="587649"/>
              <a:ext cx="3298443" cy="2049942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1" name="직사각형 2100">
              <a:extLst>
                <a:ext uri="{FF2B5EF4-FFF2-40B4-BE49-F238E27FC236}">
                  <a16:creationId xmlns:a16="http://schemas.microsoft.com/office/drawing/2014/main" id="{AA641C95-B91E-707D-39DB-ED363F745D11}"/>
                </a:ext>
              </a:extLst>
            </p:cNvPr>
            <p:cNvSpPr/>
            <p:nvPr/>
          </p:nvSpPr>
          <p:spPr>
            <a:xfrm>
              <a:off x="7037262" y="2637512"/>
              <a:ext cx="3298443" cy="6156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2" name="TextBox 2101">
              <a:extLst>
                <a:ext uri="{FF2B5EF4-FFF2-40B4-BE49-F238E27FC236}">
                  <a16:creationId xmlns:a16="http://schemas.microsoft.com/office/drawing/2014/main" id="{C7322FD2-BD10-E627-90E7-303C5006A8C7}"/>
                </a:ext>
              </a:extLst>
            </p:cNvPr>
            <p:cNvSpPr txBox="1"/>
            <p:nvPr/>
          </p:nvSpPr>
          <p:spPr>
            <a:xfrm>
              <a:off x="7705494" y="2884855"/>
              <a:ext cx="195245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캐릭터가 창을 처음 찌를 때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줌아웃합니다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103" name="그림 2102">
              <a:extLst>
                <a:ext uri="{FF2B5EF4-FFF2-40B4-BE49-F238E27FC236}">
                  <a16:creationId xmlns:a16="http://schemas.microsoft.com/office/drawing/2014/main" id="{A7558A85-68A7-1581-5732-8E942A49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90" y="959909"/>
              <a:ext cx="2770900" cy="15592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A2A3DF67-9F20-A987-D3B0-E665177E2DEE}"/>
                </a:ext>
              </a:extLst>
            </p:cNvPr>
            <p:cNvSpPr txBox="1"/>
            <p:nvPr/>
          </p:nvSpPr>
          <p:spPr>
            <a:xfrm>
              <a:off x="7037262" y="587649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50D2930-FDB5-D468-313B-4FC94F5359B3}"/>
              </a:ext>
            </a:extLst>
          </p:cNvPr>
          <p:cNvGrpSpPr/>
          <p:nvPr/>
        </p:nvGrpSpPr>
        <p:grpSpPr>
          <a:xfrm>
            <a:off x="2654805" y="4002324"/>
            <a:ext cx="8355702" cy="2581985"/>
            <a:chOff x="2654805" y="4002324"/>
            <a:chExt cx="8355702" cy="258198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3189DD-1A06-09BC-7D4A-97CD51C002B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113722" y="4269122"/>
              <a:ext cx="789678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6A93C6-E0E7-1581-8D93-84643AC04FC2}"/>
                </a:ext>
              </a:extLst>
            </p:cNvPr>
            <p:cNvSpPr txBox="1"/>
            <p:nvPr/>
          </p:nvSpPr>
          <p:spPr>
            <a:xfrm>
              <a:off x="3670145" y="4071059"/>
              <a:ext cx="1497205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6.5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3E1FAA-7F2B-020E-0386-BC68364570C5}"/>
                </a:ext>
              </a:extLst>
            </p:cNvPr>
            <p:cNvSpPr/>
            <p:nvPr/>
          </p:nvSpPr>
          <p:spPr>
            <a:xfrm>
              <a:off x="2654805" y="4002324"/>
              <a:ext cx="8355702" cy="258198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64308-F624-86E9-4105-177E224E10A0}"/>
                </a:ext>
              </a:extLst>
            </p:cNvPr>
            <p:cNvSpPr txBox="1"/>
            <p:nvPr/>
          </p:nvSpPr>
          <p:spPr>
            <a:xfrm>
              <a:off x="2654805" y="4002324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53" name="그룹 2152">
              <a:extLst>
                <a:ext uri="{FF2B5EF4-FFF2-40B4-BE49-F238E27FC236}">
                  <a16:creationId xmlns:a16="http://schemas.microsoft.com/office/drawing/2014/main" id="{1C2F409D-7573-0856-47B1-6D56429FB944}"/>
                </a:ext>
              </a:extLst>
            </p:cNvPr>
            <p:cNvGrpSpPr/>
            <p:nvPr/>
          </p:nvGrpSpPr>
          <p:grpSpPr>
            <a:xfrm>
              <a:off x="2917140" y="4415669"/>
              <a:ext cx="7689769" cy="1923772"/>
              <a:chOff x="3614723" y="4415669"/>
              <a:chExt cx="7689769" cy="1923772"/>
            </a:xfrm>
          </p:grpSpPr>
          <p:sp>
            <p:nvSpPr>
              <p:cNvPr id="2145" name="직사각형 2144">
                <a:extLst>
                  <a:ext uri="{FF2B5EF4-FFF2-40B4-BE49-F238E27FC236}">
                    <a16:creationId xmlns:a16="http://schemas.microsoft.com/office/drawing/2014/main" id="{8A7EFC97-F275-50C0-A1F1-927CC0D5B7E1}"/>
                  </a:ext>
                </a:extLst>
              </p:cNvPr>
              <p:cNvSpPr/>
              <p:nvPr/>
            </p:nvSpPr>
            <p:spPr>
              <a:xfrm>
                <a:off x="9142614" y="4769007"/>
                <a:ext cx="2160000" cy="4762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원호 1">
                <a:extLst>
                  <a:ext uri="{FF2B5EF4-FFF2-40B4-BE49-F238E27FC236}">
                    <a16:creationId xmlns:a16="http://schemas.microsoft.com/office/drawing/2014/main" id="{3D690A26-ECDC-FE11-0F50-AF2FD9B6190F}"/>
                  </a:ext>
                </a:extLst>
              </p:cNvPr>
              <p:cNvSpPr/>
              <p:nvPr/>
            </p:nvSpPr>
            <p:spPr>
              <a:xfrm>
                <a:off x="8056264" y="4555536"/>
                <a:ext cx="108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9B11ECA1-8D22-7F3E-FC15-32B7DD89F5C5}"/>
                  </a:ext>
                </a:extLst>
              </p:cNvPr>
              <p:cNvSpPr/>
              <p:nvPr/>
            </p:nvSpPr>
            <p:spPr>
              <a:xfrm>
                <a:off x="4276267" y="4555536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9C8F9986-71F4-359D-D061-1834E2A99545}"/>
                  </a:ext>
                </a:extLst>
              </p:cNvPr>
              <p:cNvSpPr/>
              <p:nvPr/>
            </p:nvSpPr>
            <p:spPr>
              <a:xfrm>
                <a:off x="4822989" y="4555536"/>
                <a:ext cx="32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442C9B0-1369-2F2D-2D0B-EFE58941C977}"/>
                  </a:ext>
                </a:extLst>
              </p:cNvPr>
              <p:cNvCxnSpPr/>
              <p:nvPr/>
            </p:nvCxnSpPr>
            <p:spPr>
              <a:xfrm>
                <a:off x="4276265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97824B1-80F3-F5CF-6269-8CA875BB479F}"/>
                  </a:ext>
                </a:extLst>
              </p:cNvPr>
              <p:cNvCxnSpPr/>
              <p:nvPr/>
            </p:nvCxnSpPr>
            <p:spPr>
              <a:xfrm>
                <a:off x="9138878" y="4636486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4381166-E0B3-617C-8377-EA7F8943E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4798411"/>
                <a:ext cx="486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74F311-8B18-4815-080F-F9E8B7E42144}"/>
                  </a:ext>
                </a:extLst>
              </p:cNvPr>
              <p:cNvSpPr txBox="1"/>
              <p:nvPr/>
            </p:nvSpPr>
            <p:spPr>
              <a:xfrm>
                <a:off x="4343736" y="4834763"/>
                <a:ext cx="41180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E9036E-1D9A-E228-153B-E00FD6208D9E}"/>
                  </a:ext>
                </a:extLst>
              </p:cNvPr>
              <p:cNvSpPr txBox="1"/>
              <p:nvPr/>
            </p:nvSpPr>
            <p:spPr>
              <a:xfrm>
                <a:off x="4463245" y="4415669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7A818C-D031-4284-987D-E7B35937F4A6}"/>
                  </a:ext>
                </a:extLst>
              </p:cNvPr>
              <p:cNvSpPr txBox="1"/>
              <p:nvPr/>
            </p:nvSpPr>
            <p:spPr>
              <a:xfrm>
                <a:off x="6415312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B86A43-2D71-005E-0F06-899FC2CE071B}"/>
                  </a:ext>
                </a:extLst>
              </p:cNvPr>
              <p:cNvSpPr txBox="1"/>
              <p:nvPr/>
            </p:nvSpPr>
            <p:spPr>
              <a:xfrm>
                <a:off x="6160374" y="484483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5C0170-D475-BEBE-C448-D641DEEBDBBE}"/>
                  </a:ext>
                </a:extLst>
              </p:cNvPr>
              <p:cNvSpPr txBox="1"/>
              <p:nvPr/>
            </p:nvSpPr>
            <p:spPr>
              <a:xfrm>
                <a:off x="8545769" y="4415669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F3116D5-9C45-FE7E-F5E9-79A12C939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264" y="5009489"/>
                <a:ext cx="0" cy="66493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C44AAD7-D73D-35DE-199F-9B1E0D752F4F}"/>
                  </a:ext>
                </a:extLst>
              </p:cNvPr>
              <p:cNvSpPr/>
              <p:nvPr/>
            </p:nvSpPr>
            <p:spPr>
              <a:xfrm>
                <a:off x="4283013" y="5320038"/>
                <a:ext cx="54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7D0DC8A-78D3-2741-8A5F-D6073AFD7764}"/>
                  </a:ext>
                </a:extLst>
              </p:cNvPr>
              <p:cNvSpPr/>
              <p:nvPr/>
            </p:nvSpPr>
            <p:spPr>
              <a:xfrm>
                <a:off x="8604492" y="6211336"/>
                <a:ext cx="2700000" cy="4762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DB2C4-BA36-4A77-F5AA-BEC55FBD4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5009412"/>
                <a:ext cx="0" cy="1113474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422FDBE-80B1-A497-38A0-D89DA4E1C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4492" y="5009412"/>
                <a:ext cx="0" cy="133002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9924A32-82DF-E5EF-7C60-7ECEA58CE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5009412"/>
                <a:ext cx="0" cy="90307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0" name="직사각형 2049">
                <a:extLst>
                  <a:ext uri="{FF2B5EF4-FFF2-40B4-BE49-F238E27FC236}">
                    <a16:creationId xmlns:a16="http://schemas.microsoft.com/office/drawing/2014/main" id="{D117DA35-9DED-7047-D71E-D8FAFCC4DD0E}"/>
                  </a:ext>
                </a:extLst>
              </p:cNvPr>
              <p:cNvSpPr/>
              <p:nvPr/>
            </p:nvSpPr>
            <p:spPr>
              <a:xfrm>
                <a:off x="4283013" y="5538515"/>
                <a:ext cx="540000" cy="4762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0" name="직사각형 2069">
                <a:extLst>
                  <a:ext uri="{FF2B5EF4-FFF2-40B4-BE49-F238E27FC236}">
                    <a16:creationId xmlns:a16="http://schemas.microsoft.com/office/drawing/2014/main" id="{CAD426D1-A726-799A-4719-CB5B74AE96E6}"/>
                  </a:ext>
                </a:extLst>
              </p:cNvPr>
              <p:cNvSpPr/>
              <p:nvPr/>
            </p:nvSpPr>
            <p:spPr>
              <a:xfrm>
                <a:off x="8076200" y="5980287"/>
                <a:ext cx="540000" cy="4762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9" name="직선 연결선 2078">
                <a:extLst>
                  <a:ext uri="{FF2B5EF4-FFF2-40B4-BE49-F238E27FC236}">
                    <a16:creationId xmlns:a16="http://schemas.microsoft.com/office/drawing/2014/main" id="{B8BAF2B2-4A59-4D4E-ED4F-FEB3A1718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9740" y="4978231"/>
                <a:ext cx="0" cy="136121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5877BF-3B20-0D20-F718-33EA198C3F90}"/>
                  </a:ext>
                </a:extLst>
              </p:cNvPr>
              <p:cNvSpPr txBox="1"/>
              <p:nvPr/>
            </p:nvSpPr>
            <p:spPr>
              <a:xfrm>
                <a:off x="8335499" y="4839590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  <p:sp>
            <p:nvSpPr>
              <p:cNvPr id="2083" name="TextBox 2082">
                <a:extLst>
                  <a:ext uri="{FF2B5EF4-FFF2-40B4-BE49-F238E27FC236}">
                    <a16:creationId xmlns:a16="http://schemas.microsoft.com/office/drawing/2014/main" id="{F1085150-8DDF-6110-8A9A-9D58E120CF93}"/>
                  </a:ext>
                </a:extLst>
              </p:cNvPr>
              <p:cNvSpPr txBox="1"/>
              <p:nvPr/>
            </p:nvSpPr>
            <p:spPr>
              <a:xfrm>
                <a:off x="8248414" y="5837615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12B33F73-7DAD-32EE-5352-A593B1FAB34C}"/>
                  </a:ext>
                </a:extLst>
              </p:cNvPr>
              <p:cNvSpPr txBox="1"/>
              <p:nvPr/>
            </p:nvSpPr>
            <p:spPr>
              <a:xfrm>
                <a:off x="9864724" y="6046321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4" name="직사각형 2143">
                <a:extLst>
                  <a:ext uri="{FF2B5EF4-FFF2-40B4-BE49-F238E27FC236}">
                    <a16:creationId xmlns:a16="http://schemas.microsoft.com/office/drawing/2014/main" id="{059E2462-F956-F3E3-1A73-874EF66AEA67}"/>
                  </a:ext>
                </a:extLst>
              </p:cNvPr>
              <p:cNvSpPr/>
              <p:nvPr/>
            </p:nvSpPr>
            <p:spPr>
              <a:xfrm>
                <a:off x="4276264" y="4769007"/>
                <a:ext cx="4860000" cy="47625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6" name="TextBox 2145">
                <a:extLst>
                  <a:ext uri="{FF2B5EF4-FFF2-40B4-BE49-F238E27FC236}">
                    <a16:creationId xmlns:a16="http://schemas.microsoft.com/office/drawing/2014/main" id="{A986639C-6981-53F0-92A5-4B68ACEB23E6}"/>
                  </a:ext>
                </a:extLst>
              </p:cNvPr>
              <p:cNvSpPr txBox="1"/>
              <p:nvPr/>
            </p:nvSpPr>
            <p:spPr>
              <a:xfrm>
                <a:off x="3614723" y="5293317"/>
                <a:ext cx="522000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7" name="TextBox 2146">
                <a:extLst>
                  <a:ext uri="{FF2B5EF4-FFF2-40B4-BE49-F238E27FC236}">
                    <a16:creationId xmlns:a16="http://schemas.microsoft.com/office/drawing/2014/main" id="{0963A580-5214-8D0E-6703-B2FD6AFC407B}"/>
                  </a:ext>
                </a:extLst>
              </p:cNvPr>
              <p:cNvSpPr txBox="1"/>
              <p:nvPr/>
            </p:nvSpPr>
            <p:spPr>
              <a:xfrm>
                <a:off x="3614723" y="550308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8" name="TextBox 2147">
                <a:extLst>
                  <a:ext uri="{FF2B5EF4-FFF2-40B4-BE49-F238E27FC236}">
                    <a16:creationId xmlns:a16="http://schemas.microsoft.com/office/drawing/2014/main" id="{5845D8CB-4B28-B21B-EB66-65536DA64A12}"/>
                  </a:ext>
                </a:extLst>
              </p:cNvPr>
              <p:cNvSpPr txBox="1"/>
              <p:nvPr/>
            </p:nvSpPr>
            <p:spPr>
              <a:xfrm>
                <a:off x="4177384" y="5711317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49" name="TextBox 2148">
                <a:extLst>
                  <a:ext uri="{FF2B5EF4-FFF2-40B4-BE49-F238E27FC236}">
                    <a16:creationId xmlns:a16="http://schemas.microsoft.com/office/drawing/2014/main" id="{6995E840-100B-D8E0-9E57-6FED2642C418}"/>
                  </a:ext>
                </a:extLst>
              </p:cNvPr>
              <p:cNvSpPr txBox="1"/>
              <p:nvPr/>
            </p:nvSpPr>
            <p:spPr>
              <a:xfrm>
                <a:off x="8064213" y="6169432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0" name="TextBox 2149">
                <a:extLst>
                  <a:ext uri="{FF2B5EF4-FFF2-40B4-BE49-F238E27FC236}">
                    <a16:creationId xmlns:a16="http://schemas.microsoft.com/office/drawing/2014/main" id="{06EFAEA2-E2FD-AF92-E261-8E4BCE490938}"/>
                  </a:ext>
                </a:extLst>
              </p:cNvPr>
              <p:cNvSpPr txBox="1"/>
              <p:nvPr/>
            </p:nvSpPr>
            <p:spPr>
              <a:xfrm>
                <a:off x="7483918" y="5946618"/>
                <a:ext cx="522763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EEF4F45-9D31-B9D1-7477-6BF8EB121B26}"/>
                  </a:ext>
                </a:extLst>
              </p:cNvPr>
              <p:cNvSpPr/>
              <p:nvPr/>
            </p:nvSpPr>
            <p:spPr>
              <a:xfrm>
                <a:off x="4832071" y="5750942"/>
                <a:ext cx="324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5EEEA1E-E73E-BFA1-0CEB-FE1DED77A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013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F10F194-1A13-EA95-631F-79D10E2C9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806" y="4675198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14AFC8A-0576-244F-C313-78E1B713976B}"/>
                </a:ext>
              </a:extLst>
            </p:cNvPr>
            <p:cNvSpPr/>
            <p:nvPr/>
          </p:nvSpPr>
          <p:spPr>
            <a:xfrm rot="10800000">
              <a:off x="2781385" y="4393512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E3EF03-5E73-FDA0-BCED-B377C5496C47}"/>
                </a:ext>
              </a:extLst>
            </p:cNvPr>
            <p:cNvSpPr txBox="1"/>
            <p:nvPr/>
          </p:nvSpPr>
          <p:spPr>
            <a:xfrm>
              <a:off x="2952718" y="4397062"/>
              <a:ext cx="44723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타격 지점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8FDCF8FF-407A-4DE3-6C79-01F0363149E3}"/>
                </a:ext>
              </a:extLst>
            </p:cNvPr>
            <p:cNvSpPr/>
            <p:nvPr/>
          </p:nvSpPr>
          <p:spPr>
            <a:xfrm rot="10800000">
              <a:off x="36826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E35548C-8DFC-5B5E-7461-D8D83EA2D13F}"/>
                </a:ext>
              </a:extLst>
            </p:cNvPr>
            <p:cNvSpPr/>
            <p:nvPr/>
          </p:nvSpPr>
          <p:spPr>
            <a:xfrm rot="10800000">
              <a:off x="386640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631867F-E031-6500-AAB4-BC8FCAB7FEDC}"/>
                </a:ext>
              </a:extLst>
            </p:cNvPr>
            <p:cNvSpPr/>
            <p:nvPr/>
          </p:nvSpPr>
          <p:spPr>
            <a:xfrm rot="10800000">
              <a:off x="468168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900B9EB4-CECA-3A3E-3552-8B0400D90757}"/>
                </a:ext>
              </a:extLst>
            </p:cNvPr>
            <p:cNvSpPr/>
            <p:nvPr/>
          </p:nvSpPr>
          <p:spPr>
            <a:xfrm rot="10800000">
              <a:off x="4883250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0A778CC2-614F-E1F9-5053-D69928279DD7}"/>
                </a:ext>
              </a:extLst>
            </p:cNvPr>
            <p:cNvSpPr/>
            <p:nvPr/>
          </p:nvSpPr>
          <p:spPr>
            <a:xfrm rot="10800000">
              <a:off x="5082434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81DA328-8345-1740-07BE-F91B958E226D}"/>
                </a:ext>
              </a:extLst>
            </p:cNvPr>
            <p:cNvSpPr/>
            <p:nvPr/>
          </p:nvSpPr>
          <p:spPr>
            <a:xfrm rot="10800000">
              <a:off x="528163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DE171042-40CD-2FB2-0ECA-617CE7362A2E}"/>
                </a:ext>
              </a:extLst>
            </p:cNvPr>
            <p:cNvSpPr/>
            <p:nvPr/>
          </p:nvSpPr>
          <p:spPr>
            <a:xfrm rot="10800000">
              <a:off x="5483028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233BA105-3E1E-F56C-9AD3-CD464293639E}"/>
                </a:ext>
              </a:extLst>
            </p:cNvPr>
            <p:cNvSpPr/>
            <p:nvPr/>
          </p:nvSpPr>
          <p:spPr>
            <a:xfrm rot="10800000">
              <a:off x="591473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0C56961-9E64-FD9D-5AF5-5BC8118FBC91}"/>
                </a:ext>
              </a:extLst>
            </p:cNvPr>
            <p:cNvSpPr/>
            <p:nvPr/>
          </p:nvSpPr>
          <p:spPr>
            <a:xfrm rot="10800000">
              <a:off x="603050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B0EAFB2-0F0C-F684-B82B-65765A08368F}"/>
                </a:ext>
              </a:extLst>
            </p:cNvPr>
            <p:cNvSpPr/>
            <p:nvPr/>
          </p:nvSpPr>
          <p:spPr>
            <a:xfrm rot="10800000">
              <a:off x="613576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56691DD-256C-443A-1227-E489B71A5D6A}"/>
                </a:ext>
              </a:extLst>
            </p:cNvPr>
            <p:cNvSpPr/>
            <p:nvPr/>
          </p:nvSpPr>
          <p:spPr>
            <a:xfrm rot="10800000">
              <a:off x="625152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1E7F6BA-A2FC-AEF9-4505-0A0F36E3CC75}"/>
                </a:ext>
              </a:extLst>
            </p:cNvPr>
            <p:cNvSpPr/>
            <p:nvPr/>
          </p:nvSpPr>
          <p:spPr>
            <a:xfrm rot="10800000">
              <a:off x="637317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27F0DB22-7EEF-EB72-6560-7F51A62DBC74}"/>
                </a:ext>
              </a:extLst>
            </p:cNvPr>
            <p:cNvSpPr/>
            <p:nvPr/>
          </p:nvSpPr>
          <p:spPr>
            <a:xfrm rot="10800000">
              <a:off x="6488169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5E47C1A1-4F9E-D4C3-510D-A5EDA547CDE5}"/>
                </a:ext>
              </a:extLst>
            </p:cNvPr>
            <p:cNvSpPr/>
            <p:nvPr/>
          </p:nvSpPr>
          <p:spPr>
            <a:xfrm rot="10800000">
              <a:off x="6592043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9042A536-4CF5-993B-F7E6-628753BAE244}"/>
                </a:ext>
              </a:extLst>
            </p:cNvPr>
            <p:cNvSpPr/>
            <p:nvPr/>
          </p:nvSpPr>
          <p:spPr>
            <a:xfrm rot="10800000">
              <a:off x="6687872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3E574411-8E11-E130-C994-28F094304321}"/>
                </a:ext>
              </a:extLst>
            </p:cNvPr>
            <p:cNvSpPr/>
            <p:nvPr/>
          </p:nvSpPr>
          <p:spPr>
            <a:xfrm rot="10800000">
              <a:off x="8031881" y="4678444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2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스킬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 : </a:t>
            </a:r>
            <a:r>
              <a:rPr lang="ko-KR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적룡질풍격</a:t>
            </a:r>
            <a:r>
              <a:rPr lang="en-US" altLang="ko-KR" sz="100" b="1" kern="1200" baseline="0" dirty="0">
                <a:solidFill>
                  <a:schemeClr val="bg1"/>
                </a:solidFill>
                <a:effectLst/>
                <a:cs typeface="+mj-cs"/>
              </a:rPr>
              <a:t>(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2</a:t>
            </a:r>
            <a:r>
              <a:rPr lang="ko-KR" altLang="ko-KR" sz="100" b="1" kern="1200" dirty="0">
                <a:solidFill>
                  <a:schemeClr val="bg1"/>
                </a:solidFill>
                <a:effectLst/>
                <a:cs typeface="+mj-cs"/>
              </a:rPr>
              <a:t>차 각성기</a:t>
            </a:r>
            <a:r>
              <a:rPr lang="en-US" altLang="ko-KR" sz="100" b="1" kern="1200" dirty="0">
                <a:solidFill>
                  <a:schemeClr val="bg1"/>
                </a:solidFill>
                <a:effectLst/>
                <a:cs typeface="+mj-cs"/>
              </a:rPr>
              <a:t>) – </a:t>
            </a:r>
            <a:r>
              <a:rPr lang="ko-KR" altLang="en-US" sz="100" b="1" kern="1200" dirty="0">
                <a:solidFill>
                  <a:schemeClr val="bg1"/>
                </a:solidFill>
                <a:effectLst/>
                <a:cs typeface="+mj-cs"/>
              </a:rPr>
              <a:t>사용 리소스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9B8196-FB0F-4181-2658-40F6559B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55584"/>
              </p:ext>
            </p:extLst>
          </p:nvPr>
        </p:nvGraphicFramePr>
        <p:xfrm>
          <a:off x="2867025" y="2313000"/>
          <a:ext cx="7870265" cy="2232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Lancemaster_Skill_Animation_Awakening_2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Lancemaster_Skill_Icon_Awakening_2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몸에 에너지가 모이는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마크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Lancemaster_Skill_Effect_Awakenging_2_03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바닥이 파인 흔적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6BEF1C-97B1-BC35-98D2-064B99625083}"/>
              </a:ext>
            </a:extLst>
          </p:cNvPr>
          <p:cNvSpPr txBox="1"/>
          <p:nvPr/>
        </p:nvSpPr>
        <p:spPr>
          <a:xfrm>
            <a:off x="1753696" y="1694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05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A324C7-0157-F787-0A59-4931762AE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42433"/>
              </p:ext>
            </p:extLst>
          </p:nvPr>
        </p:nvGraphicFramePr>
        <p:xfrm>
          <a:off x="1753696" y="1614556"/>
          <a:ext cx="6652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바닥에 내려 찍어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충격파를 발생시킵니다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2448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각성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퀘스트 완료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트리시온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베아트리스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24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2719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~ 518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난무 스킬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최대 스킬 레벨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12]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창술사의 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시너지 스킬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제자리에서 창을 돌려 바닥에 강하게 내려찍습니다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충격파가 발생하여 주변으로 퍼져 적에게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N~N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시전 시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초 동안 치명타 적중률이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2.0~20.0%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치명타 적중률은 스킬 레벨이 오를 때 마다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2%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씩 올라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레벨일때 최대가 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100002)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pic>
        <p:nvPicPr>
          <p:cNvPr id="8" name="그림 7" descr="흐릿한, 빛, 불꽃이(가) 표시된 사진&#10;&#10;자동 생성된 설명">
            <a:extLst>
              <a:ext uri="{FF2B5EF4-FFF2-40B4-BE49-F238E27FC236}">
                <a16:creationId xmlns:a16="http://schemas.microsoft.com/office/drawing/2014/main" id="{93AA9BEA-0BED-9142-FB76-0C7E01A6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11" y="1662178"/>
            <a:ext cx="812698" cy="8126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 fontScale="90000"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스킬 </a:t>
            </a:r>
            <a:r>
              <a:rPr lang="en-US" altLang="ko-KR" sz="800" b="1" dirty="0">
                <a:solidFill>
                  <a:schemeClr val="bg1"/>
                </a:solidFill>
              </a:rPr>
              <a:t>: </a:t>
            </a:r>
            <a:r>
              <a:rPr lang="ko-KR" altLang="en-US" sz="800" b="1" dirty="0" err="1">
                <a:solidFill>
                  <a:schemeClr val="bg1"/>
                </a:solidFill>
              </a:rPr>
              <a:t>청룡진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BDD85C-780A-96BD-8782-B3F9B0300B80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난무 스킬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50B6E-4545-1993-F037-B3B2707949D3}"/>
              </a:ext>
            </a:extLst>
          </p:cNvPr>
          <p:cNvSpPr txBox="1"/>
          <p:nvPr/>
        </p:nvSpPr>
        <p:spPr>
          <a:xfrm>
            <a:off x="1753696" y="722600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211B82E-0532-0273-97ED-B80CB069391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9A91D8-1C42-05FB-2E3C-E7B54BFB3C0E}"/>
              </a:ext>
            </a:extLst>
          </p:cNvPr>
          <p:cNvGrpSpPr/>
          <p:nvPr/>
        </p:nvGrpSpPr>
        <p:grpSpPr>
          <a:xfrm>
            <a:off x="8554165" y="1614556"/>
            <a:ext cx="3482694" cy="4026939"/>
            <a:chOff x="8554165" y="1614556"/>
            <a:chExt cx="3482694" cy="402693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E0B78E-24CB-7166-BE41-9F68735F442F}"/>
                </a:ext>
              </a:extLst>
            </p:cNvPr>
            <p:cNvSpPr/>
            <p:nvPr/>
          </p:nvSpPr>
          <p:spPr>
            <a:xfrm>
              <a:off x="8554165" y="1997939"/>
              <a:ext cx="3482694" cy="3643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A7A670-91BE-045C-7C26-B832DF77B15D}"/>
                </a:ext>
              </a:extLst>
            </p:cNvPr>
            <p:cNvGrpSpPr/>
            <p:nvPr/>
          </p:nvGrpSpPr>
          <p:grpSpPr>
            <a:xfrm>
              <a:off x="8730030" y="2247719"/>
              <a:ext cx="3130964" cy="3182368"/>
              <a:chOff x="8772123" y="2159790"/>
              <a:chExt cx="3130964" cy="318236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7E21B5E-CA28-A729-04A6-0055E22CF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9473"/>
              <a:stretch/>
            </p:blipFill>
            <p:spPr>
              <a:xfrm>
                <a:off x="8772123" y="2159790"/>
                <a:ext cx="3130964" cy="86677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6ADF4C8-3258-750D-F31D-F87E11F95A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7192" b="42281"/>
              <a:stretch/>
            </p:blipFill>
            <p:spPr>
              <a:xfrm>
                <a:off x="8772124" y="3317586"/>
                <a:ext cx="3130962" cy="86677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010467-4C00-ABDF-F0EE-6ACCC473E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3695" b="5778"/>
              <a:stretch/>
            </p:blipFill>
            <p:spPr>
              <a:xfrm>
                <a:off x="8772126" y="4475382"/>
                <a:ext cx="3130958" cy="866776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6BC2C70-CA06-0334-0A73-74B01D336998}"/>
                </a:ext>
              </a:extLst>
            </p:cNvPr>
            <p:cNvSpPr/>
            <p:nvPr/>
          </p:nvSpPr>
          <p:spPr>
            <a:xfrm>
              <a:off x="8554165" y="1614556"/>
              <a:ext cx="3482694" cy="383382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76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- </a:t>
            </a:r>
            <a:r>
              <a:rPr lang="ko-KR" altLang="en-US" sz="100" b="1" dirty="0">
                <a:solidFill>
                  <a:schemeClr val="bg1"/>
                </a:solidFill>
              </a:rPr>
              <a:t>첫</a:t>
            </a:r>
            <a:r>
              <a:rPr lang="ko-KR" altLang="en-US" sz="100" b="1" baseline="0" dirty="0">
                <a:solidFill>
                  <a:schemeClr val="bg1"/>
                </a:solidFill>
              </a:rPr>
              <a:t> 번째 줄</a:t>
            </a:r>
            <a:endParaRPr lang="ko-KR" altLang="en-US" sz="1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E6BF8D-BA4F-C471-5D5F-0A111A536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626"/>
              </p:ext>
            </p:extLst>
          </p:nvPr>
        </p:nvGraphicFramePr>
        <p:xfrm>
          <a:off x="1761904" y="1757826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 강화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뇌진탕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공략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 레벨이 </a:t>
                      </a:r>
                      <a:r>
                        <a:rPr lang="en-US" altLang="ko-KR" sz="900" b="1" dirty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만큼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무력화 단계가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공격에 적중된 적은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자신 및 파티원의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공격에 받는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부위 파괴가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무력화가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파티의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높여야 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52126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일리아칸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관문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 파괴 패턴에 사용하여 빠르게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파괴를 완료합니다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관문 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 무력화 패턴에 사용하여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 게이지를 감소시킵니다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부위파괴와 무력화가 충분한 경우에 사용하여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파티 전체의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증가시킵니다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4023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4125F48-BC72-664E-86F6-D69B3BD66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r="72381" b="83969"/>
          <a:stretch/>
        </p:blipFill>
        <p:spPr>
          <a:xfrm>
            <a:off x="3893295" y="2226887"/>
            <a:ext cx="853440" cy="7969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06E433-5A94-29F1-47AF-207EB887EA97}"/>
              </a:ext>
            </a:extLst>
          </p:cNvPr>
          <p:cNvSpPr txBox="1"/>
          <p:nvPr/>
        </p:nvSpPr>
        <p:spPr>
          <a:xfrm>
            <a:off x="1848397" y="747936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E58F4B-DE4A-158B-2E86-9E132588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9" r="37548" b="83969"/>
          <a:stretch/>
        </p:blipFill>
        <p:spPr>
          <a:xfrm>
            <a:off x="6895665" y="2226887"/>
            <a:ext cx="853440" cy="796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22BB42-2416-7B2F-443B-80F1981AE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84" r="2063" b="83969"/>
          <a:stretch/>
        </p:blipFill>
        <p:spPr>
          <a:xfrm>
            <a:off x="9898035" y="2226887"/>
            <a:ext cx="853440" cy="796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4D26F-7D19-C8D3-C209-3F0967D8C6A0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B37D62-66D9-7F80-B668-B2509DFCFE68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FC3A5C-5CD0-71DA-CA09-1F50BEDEB8AB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줄은 파티 기여도를 높입니다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C20861-21A4-19C9-2727-05B2F8E7FC21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8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60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520258E-A20A-D6C8-4D94-A1EA42610ADF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8141B5-8F5C-27D4-8F04-A48253E41B42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줄은 전투 스타일을 바꿉니다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98BF23B-514B-C71F-C7EA-169C116CB1B6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687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BD80A3-6B12-EFAF-8CBA-D47D9561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79266"/>
              </p:ext>
            </p:extLst>
          </p:nvPr>
        </p:nvGraphicFramePr>
        <p:xfrm>
          <a:off x="1761904" y="1756402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공략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파괴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내려치는 창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감소하고 즉시 창을 바닥에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내려찍습니다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속성으로 변경되고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적중 시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지진에 걸립니다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감소하지만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위치에 창이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떨어지는 공격을 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지진 지속 시간이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스킬을 빠르게 맞추고 싶을 때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 이상 스킬이 필요할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원거리에서 스킬을 맞추고 싶을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8763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티엔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라우리엘처럼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빠르게 이동하는 적이 있는 경우에 사용하여 스킬을 맞추기 쉬워집니다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PvP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사용하여 적에게 상태 이상을 겁니다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공격이 많은 적을 상대할 때 사용하여 적의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범위 밖에서 안전하게 맞춥니다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70724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552C7A79-1461-ADFA-ED56-DDE230ADE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36596" r="72381" b="47373"/>
          <a:stretch/>
        </p:blipFill>
        <p:spPr>
          <a:xfrm>
            <a:off x="3895006" y="2221371"/>
            <a:ext cx="853440" cy="7969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9923AE1-E78A-25D7-3E19-2FDEC17FA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3" t="36596" r="38423" b="47373"/>
          <a:stretch/>
        </p:blipFill>
        <p:spPr>
          <a:xfrm>
            <a:off x="6889756" y="2221371"/>
            <a:ext cx="853440" cy="7969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499335D-B237-9128-CFAD-E794E05BF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3" t="36596" r="3074" b="47373"/>
          <a:stretch/>
        </p:blipFill>
        <p:spPr>
          <a:xfrm>
            <a:off x="9884506" y="2221371"/>
            <a:ext cx="853440" cy="79691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청룡진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두</a:t>
            </a:r>
            <a:r>
              <a:rPr lang="ko-KR" altLang="ko-KR" sz="100" kern="1200" baseline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r>
              <a:rPr lang="en-US" altLang="ko-KR" sz="100" dirty="0">
                <a:solidFill>
                  <a:schemeClr val="bg1"/>
                </a:solidFill>
              </a:rPr>
              <a:t> 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D98AB-9C4F-38C7-E142-3B53503541D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3F649-7501-2297-D8D0-B10DABEC7D9E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7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무기, 가상의 캐릭터, 만화 영화, 검이(가) 표시된 사진&#10;&#10;자동 생성된 설명">
            <a:extLst>
              <a:ext uri="{FF2B5EF4-FFF2-40B4-BE49-F238E27FC236}">
                <a16:creationId xmlns:a16="http://schemas.microsoft.com/office/drawing/2014/main" id="{30322733-6D45-D133-9F54-4DEB9471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33" y="1179554"/>
            <a:ext cx="7315200" cy="4876800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A2D12B8F-868F-613D-F4CE-0528C450E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00409" y="102855"/>
            <a:ext cx="487362" cy="246062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A7DEAA-EC20-E292-813B-E2F43575EB93}"/>
              </a:ext>
            </a:extLst>
          </p:cNvPr>
          <p:cNvGrpSpPr/>
          <p:nvPr/>
        </p:nvGrpSpPr>
        <p:grpSpPr>
          <a:xfrm>
            <a:off x="2202180" y="2302796"/>
            <a:ext cx="5280659" cy="1859959"/>
            <a:chOff x="1473793" y="1108180"/>
            <a:chExt cx="5280659" cy="18599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B52A3E-FC8D-F4BD-1872-A5A700F47D44}"/>
                </a:ext>
              </a:extLst>
            </p:cNvPr>
            <p:cNvSpPr txBox="1"/>
            <p:nvPr/>
          </p:nvSpPr>
          <p:spPr>
            <a:xfrm>
              <a:off x="1473793" y="1108180"/>
              <a:ext cx="5280659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54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L</a:t>
              </a:r>
              <a:r>
                <a:rPr lang="en-US" altLang="ko-KR" sz="36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ANCE</a:t>
              </a:r>
              <a:r>
                <a:rPr lang="en-US" altLang="ko-KR" sz="40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 </a:t>
              </a:r>
              <a:r>
                <a:rPr lang="en-US" altLang="ko-KR" sz="54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M</a:t>
              </a:r>
              <a:r>
                <a:rPr lang="en-US" altLang="ko-KR" sz="3600" b="1" spc="100" dirty="0">
                  <a:ln w="19050">
                    <a:noFill/>
                  </a:ln>
                  <a:latin typeface="Arial" panose="020B0604020202020204" pitchFamily="34" charset="0"/>
                  <a:ea typeface="맑은 고딕" panose="020B0503020000020004" pitchFamily="50" charset="-127"/>
                  <a:cs typeface="Urdu Typesetting" panose="020F0502020204030204" pitchFamily="66" charset="-78"/>
                </a:rPr>
                <a:t>ASTER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D212A-B915-8C9B-190F-4C19217055ED}"/>
                </a:ext>
              </a:extLst>
            </p:cNvPr>
            <p:cNvSpPr txBox="1"/>
            <p:nvPr/>
          </p:nvSpPr>
          <p:spPr>
            <a:xfrm>
              <a:off x="2760982" y="1947257"/>
              <a:ext cx="27062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2000" b="1" spc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rPr>
                <a:t>창술사</a:t>
              </a:r>
              <a:endParaRPr lang="en-US" altLang="ko-KR" b="1" spc="1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75736-5FE1-F8DD-4FBA-798E5B489DAC}"/>
                </a:ext>
              </a:extLst>
            </p:cNvPr>
            <p:cNvSpPr txBox="1"/>
            <p:nvPr/>
          </p:nvSpPr>
          <p:spPr>
            <a:xfrm>
              <a:off x="2372953" y="2752695"/>
              <a:ext cx="348233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전장의 창이 되어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적을 섬멸하라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!”</a:t>
              </a:r>
            </a:p>
          </p:txBody>
        </p:sp>
      </p:grpSp>
      <p:sp>
        <p:nvSpPr>
          <p:cNvPr id="14" name="직사각형 13">
            <a:hlinkClick r:id="rId4" action="ppaction://hlinksldjump" tooltip="&lt;개요&gt; 보기"/>
            <a:extLst>
              <a:ext uri="{FF2B5EF4-FFF2-40B4-BE49-F238E27FC236}">
                <a16:creationId xmlns:a16="http://schemas.microsoft.com/office/drawing/2014/main" id="{5700F50D-A348-37A4-98AA-FD03B0F440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5" action="ppaction://hlinksldjump" tooltip="&lt;목차&gt; 보기"/>
            <a:extLst>
              <a:ext uri="{FF2B5EF4-FFF2-40B4-BE49-F238E27FC236}">
                <a16:creationId xmlns:a16="http://schemas.microsoft.com/office/drawing/2014/main" id="{251E0AC3-CBCB-2914-95EC-1FE25C8FF1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6" action="ppaction://hlinksldjump" tooltip="&lt;클래스 특징&gt; 보기"/>
            <a:extLst>
              <a:ext uri="{FF2B5EF4-FFF2-40B4-BE49-F238E27FC236}">
                <a16:creationId xmlns:a16="http://schemas.microsoft.com/office/drawing/2014/main" id="{F692E4D0-BC55-3E28-03B7-584BF06CDB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rId7" action="ppaction://hlinksldjump" tooltip="&lt;상태 정의&gt; 보기"/>
            <a:extLst>
              <a:ext uri="{FF2B5EF4-FFF2-40B4-BE49-F238E27FC236}">
                <a16:creationId xmlns:a16="http://schemas.microsoft.com/office/drawing/2014/main" id="{D3B3B16E-1E1B-DD4F-5626-3235182EE4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hlinkClick r:id="rId8" action="ppaction://hlinksldjump" tooltip="&lt;홈&gt; 보기"/>
            <a:extLst>
              <a:ext uri="{FF2B5EF4-FFF2-40B4-BE49-F238E27FC236}">
                <a16:creationId xmlns:a16="http://schemas.microsoft.com/office/drawing/2014/main" id="{3216AE2A-0AAE-8747-21B7-6B03164B79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hlinkClick r:id="rId9" action="ppaction://hlinksldjump" tooltip="&lt;스킬&gt; 보기"/>
            <a:extLst>
              <a:ext uri="{FF2B5EF4-FFF2-40B4-BE49-F238E27FC236}">
                <a16:creationId xmlns:a16="http://schemas.microsoft.com/office/drawing/2014/main" id="{57EE2D0A-E7C0-9CC4-8BD9-229CF8F344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" action="ppaction://noaction"/>
            <a:extLst>
              <a:ext uri="{FF2B5EF4-FFF2-40B4-BE49-F238E27FC236}">
                <a16:creationId xmlns:a16="http://schemas.microsoft.com/office/drawing/2014/main" id="{46C7F8FC-079D-A431-FFF1-B5EC204909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24709F47-C1A4-0575-FC70-9017CA412B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7200" y="1104061"/>
            <a:ext cx="1099793" cy="1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청룡진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</a:t>
            </a:r>
            <a:r>
              <a:rPr lang="ko-KR" altLang="ko-KR" sz="100" kern="1200" baseline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endParaRPr lang="ko-KR" altLang="ko-KR" sz="100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34CBC4-3D65-9CFC-4B5E-FDB76CB95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35668"/>
              </p:ext>
            </p:extLst>
          </p:nvPr>
        </p:nvGraphicFramePr>
        <p:xfrm>
          <a:off x="1761904" y="1753417"/>
          <a:ext cx="10026000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04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준비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최후의 판단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대기시간이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감소합니다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게이지를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칸 소모하지만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보유한 듀얼 게이지가 </a:t>
                      </a:r>
                      <a:r>
                        <a:rPr lang="en-US" altLang="ko-KR" sz="900" b="1" dirty="0">
                          <a:solidFill>
                            <a:srgbClr val="FF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칸 미만이면 적용 되지 않습니다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대기시간이 감소량이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r>
                        <a:rPr lang="ko-KR" altLang="en-US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190.4%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스킬을 더 자주 사용하기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자체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피해량을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높이기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28259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높은 스킬들과 재사용 대기시간을 맞추어 일정한 순서로 스킬 사용이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가능하게 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솔로잉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컨테츠에서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한 번에 높은 피해를 줍니다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31505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B02CCD5-92A9-0895-85BD-3D04D35B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1" t="74190" r="55016" b="9779"/>
          <a:stretch/>
        </p:blipFill>
        <p:spPr>
          <a:xfrm>
            <a:off x="4610549" y="2212783"/>
            <a:ext cx="853440" cy="7969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A1A1A4-3893-07A6-6518-1D461D53E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67" t="74190" r="20080" b="9779"/>
          <a:stretch/>
        </p:blipFill>
        <p:spPr>
          <a:xfrm>
            <a:off x="9127086" y="2212783"/>
            <a:ext cx="853440" cy="796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E1FA83-8FAC-6463-9F42-EB067FA7832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70A985-082D-9A3A-949D-919090D11906}"/>
              </a:ext>
            </a:extLst>
          </p:cNvPr>
          <p:cNvGrpSpPr/>
          <p:nvPr/>
        </p:nvGrpSpPr>
        <p:grpSpPr>
          <a:xfrm>
            <a:off x="4139349" y="434705"/>
            <a:ext cx="2434962" cy="153888"/>
            <a:chOff x="4139349" y="434705"/>
            <a:chExt cx="2434962" cy="1538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545640-8CE6-F9B2-294A-FF9ABB61ED91}"/>
                </a:ext>
              </a:extLst>
            </p:cNvPr>
            <p:cNvSpPr txBox="1"/>
            <p:nvPr/>
          </p:nvSpPr>
          <p:spPr>
            <a:xfrm>
              <a:off x="4139349" y="434705"/>
              <a:ext cx="24349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줄은 스킬의 방향성을 결정합니다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5B6D6C6-FF11-419D-2985-A7DEC64F600D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43335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C3D85-E24C-0F11-A162-9740CF27F9CB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9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트라이포드에</a:t>
            </a:r>
            <a:r>
              <a:rPr lang="ko-KR" altLang="en-US" sz="100" b="1" dirty="0">
                <a:solidFill>
                  <a:schemeClr val="bg1"/>
                </a:solidFill>
              </a:rPr>
              <a:t> 따른 변경사항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D7815C7-906E-FAC1-71CF-0B3B689A1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0384"/>
              </p:ext>
            </p:extLst>
          </p:nvPr>
        </p:nvGraphicFramePr>
        <p:xfrm>
          <a:off x="1963125" y="2317627"/>
          <a:ext cx="9802777" cy="22227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7982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3090105465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67076904"/>
                    </a:ext>
                  </a:extLst>
                </a:gridCol>
                <a:gridCol w="6726909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요소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사항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공략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돌리지 않고 바로 내려 찍습니다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동작의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1’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생략합니다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파괴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전체적으로 푸른 빛을 띄던 이펙트가 밝은 노란빛을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내려치는 창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캐릭터의 앞에 창을 내려 찍지 않고 마우스 위치에 창을 떨어트립니다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동작이 변형 동작으로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FBE7CFE-46E9-896E-3B6F-1912965D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36596" r="72381" b="47373"/>
          <a:stretch/>
        </p:blipFill>
        <p:spPr>
          <a:xfrm>
            <a:off x="3520655" y="2659426"/>
            <a:ext cx="545884" cy="509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278B4-0071-867B-ED7C-2D2E246E1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3" t="36596" r="38423" b="47373"/>
          <a:stretch/>
        </p:blipFill>
        <p:spPr>
          <a:xfrm>
            <a:off x="3520655" y="3313079"/>
            <a:ext cx="545884" cy="50972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B091E7-1FF6-EF48-C3A2-A5FEAB80DCE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9740215" y="3567943"/>
            <a:ext cx="562256" cy="0"/>
          </a:xfrm>
          <a:prstGeom prst="straightConnector1">
            <a:avLst/>
          </a:prstGeom>
          <a:ln>
            <a:solidFill>
              <a:srgbClr val="BD9C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63FDBD-35E2-2C2E-0A21-B6007CA3F89C}"/>
              </a:ext>
            </a:extLst>
          </p:cNvPr>
          <p:cNvSpPr/>
          <p:nvPr/>
        </p:nvSpPr>
        <p:spPr>
          <a:xfrm>
            <a:off x="9060796" y="3472449"/>
            <a:ext cx="679419" cy="190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EAA7FA-717B-6D13-0BED-FFFCEF248230}"/>
              </a:ext>
            </a:extLst>
          </p:cNvPr>
          <p:cNvSpPr/>
          <p:nvPr/>
        </p:nvSpPr>
        <p:spPr>
          <a:xfrm>
            <a:off x="10302471" y="3472449"/>
            <a:ext cx="679419" cy="190987"/>
          </a:xfrm>
          <a:prstGeom prst="rect">
            <a:avLst/>
          </a:prstGeom>
          <a:solidFill>
            <a:srgbClr val="FAF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2D05C9-D644-982A-843F-098F83265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73" t="36596" r="3074" b="47373"/>
          <a:stretch/>
        </p:blipFill>
        <p:spPr>
          <a:xfrm>
            <a:off x="3520655" y="3966732"/>
            <a:ext cx="545884" cy="509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55B15A-9F51-14CC-F702-7ED8603807FE}"/>
              </a:ext>
            </a:extLst>
          </p:cNvPr>
          <p:cNvSpPr txBox="1"/>
          <p:nvPr/>
        </p:nvSpPr>
        <p:spPr>
          <a:xfrm>
            <a:off x="1761904" y="299249"/>
            <a:ext cx="360353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트라이포드에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 모션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이펙트의 변경 사항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34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직사각형 1084">
            <a:extLst>
              <a:ext uri="{FF2B5EF4-FFF2-40B4-BE49-F238E27FC236}">
                <a16:creationId xmlns:a16="http://schemas.microsoft.com/office/drawing/2014/main" id="{4BB332D4-5D39-1233-DD7A-5826B6B7D609}"/>
              </a:ext>
            </a:extLst>
          </p:cNvPr>
          <p:cNvSpPr/>
          <p:nvPr/>
        </p:nvSpPr>
        <p:spPr>
          <a:xfrm>
            <a:off x="1700579" y="251929"/>
            <a:ext cx="5702527" cy="63821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77730" y="57083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청룡진</a:t>
            </a:r>
            <a:r>
              <a:rPr lang="ko-KR" altLang="en-US" sz="100" b="1" dirty="0">
                <a:solidFill>
                  <a:schemeClr val="bg1"/>
                </a:solidFill>
              </a:rPr>
              <a:t> 기본</a:t>
            </a:r>
            <a:r>
              <a:rPr lang="en-US" altLang="ko-KR" sz="100" b="1" dirty="0">
                <a:solidFill>
                  <a:schemeClr val="bg1"/>
                </a:solidFill>
              </a:rPr>
              <a:t>/</a:t>
            </a:r>
            <a:r>
              <a:rPr lang="ko-KR" altLang="en-US" sz="100" b="1" dirty="0">
                <a:solidFill>
                  <a:schemeClr val="bg1"/>
                </a:solidFill>
              </a:rPr>
              <a:t>변형 동작 및 이펙트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AFD5E22E-D5D5-E5B6-6F1F-8DD5829711A1}"/>
              </a:ext>
            </a:extLst>
          </p:cNvPr>
          <p:cNvSpPr/>
          <p:nvPr/>
        </p:nvSpPr>
        <p:spPr>
          <a:xfrm>
            <a:off x="7490029" y="251930"/>
            <a:ext cx="4632841" cy="63821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52E9A7-32E1-00C0-0A5E-77C27404A327}"/>
              </a:ext>
            </a:extLst>
          </p:cNvPr>
          <p:cNvSpPr txBox="1"/>
          <p:nvPr/>
        </p:nvSpPr>
        <p:spPr>
          <a:xfrm>
            <a:off x="1759935" y="766786"/>
            <a:ext cx="418194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생략되고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진행합니다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136F6-FEC8-E28F-0A76-FBE1713BF55F}"/>
              </a:ext>
            </a:extLst>
          </p:cNvPr>
          <p:cNvSpPr txBox="1"/>
          <p:nvPr/>
        </p:nvSpPr>
        <p:spPr>
          <a:xfrm>
            <a:off x="1761904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E9EF43-C7D6-CE00-B37E-4C06F863B937}"/>
              </a:ext>
            </a:extLst>
          </p:cNvPr>
          <p:cNvSpPr txBox="1"/>
          <p:nvPr/>
        </p:nvSpPr>
        <p:spPr>
          <a:xfrm>
            <a:off x="7539647" y="766786"/>
            <a:ext cx="3945927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내려치는 창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1137" name="그룹 1136">
            <a:extLst>
              <a:ext uri="{FF2B5EF4-FFF2-40B4-BE49-F238E27FC236}">
                <a16:creationId xmlns:a16="http://schemas.microsoft.com/office/drawing/2014/main" id="{55D945C5-3ED6-07ED-185C-E0DC1CA1803A}"/>
              </a:ext>
            </a:extLst>
          </p:cNvPr>
          <p:cNvGrpSpPr/>
          <p:nvPr/>
        </p:nvGrpSpPr>
        <p:grpSpPr>
          <a:xfrm>
            <a:off x="1761904" y="953721"/>
            <a:ext cx="2601379" cy="2311390"/>
            <a:chOff x="1761904" y="655142"/>
            <a:chExt cx="2601379" cy="23113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95580D-68DD-F2F1-807A-1C8FCB920341}"/>
                </a:ext>
              </a:extLst>
            </p:cNvPr>
            <p:cNvSpPr/>
            <p:nvPr/>
          </p:nvSpPr>
          <p:spPr>
            <a:xfrm>
              <a:off x="1761904" y="655142"/>
              <a:ext cx="2601379" cy="19164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15D877C0-83D8-90CE-6CAA-F055DE398927}"/>
                </a:ext>
              </a:extLst>
            </p:cNvPr>
            <p:cNvSpPr/>
            <p:nvPr/>
          </p:nvSpPr>
          <p:spPr>
            <a:xfrm>
              <a:off x="1761905" y="2571574"/>
              <a:ext cx="2601378" cy="3949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BDDDB2-8FFE-6051-F894-88C5A38E1DE7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2048505" y="927480"/>
              <a:ext cx="231477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025F05-E0E2-B523-D15C-893FE97F2398}"/>
                </a:ext>
              </a:extLst>
            </p:cNvPr>
            <p:cNvSpPr txBox="1"/>
            <p:nvPr/>
          </p:nvSpPr>
          <p:spPr>
            <a:xfrm>
              <a:off x="1765827" y="66068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5E7D-51BA-0816-442F-ED5E079D2996}"/>
                </a:ext>
              </a:extLst>
            </p:cNvPr>
            <p:cNvSpPr txBox="1"/>
            <p:nvPr/>
          </p:nvSpPr>
          <p:spPr>
            <a:xfrm>
              <a:off x="2418105" y="732525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20" name="그림 19" descr="블랙, 사람, 다크이(가) 표시된 사진&#10;&#10;자동 생성된 설명">
              <a:extLst>
                <a:ext uri="{FF2B5EF4-FFF2-40B4-BE49-F238E27FC236}">
                  <a16:creationId xmlns:a16="http://schemas.microsoft.com/office/drawing/2014/main" id="{74CC11A2-82B8-2C79-5C5D-4868C6348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767" y="1118181"/>
              <a:ext cx="2320984" cy="130439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A63FA-5EFD-3DD6-971B-FA0FB9097B4C}"/>
                </a:ext>
              </a:extLst>
            </p:cNvPr>
            <p:cNvSpPr txBox="1"/>
            <p:nvPr/>
          </p:nvSpPr>
          <p:spPr>
            <a:xfrm>
              <a:off x="1921930" y="2661331"/>
              <a:ext cx="231219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등 뒤에서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5883EC81-FD18-A8B5-4BE7-799B9FA70FB1}"/>
              </a:ext>
            </a:extLst>
          </p:cNvPr>
          <p:cNvGrpSpPr/>
          <p:nvPr/>
        </p:nvGrpSpPr>
        <p:grpSpPr>
          <a:xfrm>
            <a:off x="1761904" y="3354563"/>
            <a:ext cx="2601377" cy="2906403"/>
            <a:chOff x="1761904" y="3219071"/>
            <a:chExt cx="2601377" cy="2906403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140A599-52B5-0611-A2D1-E7FB85EB8B18}"/>
                </a:ext>
              </a:extLst>
            </p:cNvPr>
            <p:cNvSpPr/>
            <p:nvPr/>
          </p:nvSpPr>
          <p:spPr>
            <a:xfrm>
              <a:off x="1761904" y="5349136"/>
              <a:ext cx="2601377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80545-B65D-BD45-5135-3823F4A9C96C}"/>
                </a:ext>
              </a:extLst>
            </p:cNvPr>
            <p:cNvSpPr/>
            <p:nvPr/>
          </p:nvSpPr>
          <p:spPr>
            <a:xfrm>
              <a:off x="1761904" y="3219071"/>
              <a:ext cx="2601377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FF6DA289-AA79-3E68-8517-534B30A0D7CA}"/>
                </a:ext>
              </a:extLst>
            </p:cNvPr>
            <p:cNvGrpSpPr/>
            <p:nvPr/>
          </p:nvGrpSpPr>
          <p:grpSpPr>
            <a:xfrm>
              <a:off x="1830874" y="3552876"/>
              <a:ext cx="2463478" cy="1716764"/>
              <a:chOff x="1830874" y="3552876"/>
              <a:chExt cx="2463478" cy="1716764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77398214-F04D-24D2-046B-A5BD4526194C}"/>
                  </a:ext>
                </a:extLst>
              </p:cNvPr>
              <p:cNvSpPr/>
              <p:nvPr/>
            </p:nvSpPr>
            <p:spPr>
              <a:xfrm>
                <a:off x="1830875" y="3552877"/>
                <a:ext cx="1199377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48F9986F-9705-85A8-D890-0CF805FB61AD}"/>
                  </a:ext>
                </a:extLst>
              </p:cNvPr>
              <p:cNvSpPr txBox="1"/>
              <p:nvPr/>
            </p:nvSpPr>
            <p:spPr>
              <a:xfrm>
                <a:off x="183087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36" name="직사각형 1035">
                <a:extLst>
                  <a:ext uri="{FF2B5EF4-FFF2-40B4-BE49-F238E27FC236}">
                    <a16:creationId xmlns:a16="http://schemas.microsoft.com/office/drawing/2014/main" id="{EAC979AC-57FF-E610-5393-D4815C6F9D52}"/>
                  </a:ext>
                </a:extLst>
              </p:cNvPr>
              <p:cNvSpPr/>
              <p:nvPr/>
            </p:nvSpPr>
            <p:spPr>
              <a:xfrm>
                <a:off x="3099224" y="3552876"/>
                <a:ext cx="1195128" cy="17167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FFE4CF7D-C354-18EC-2B0F-D4C3CD886028}"/>
                  </a:ext>
                </a:extLst>
              </p:cNvPr>
              <p:cNvSpPr txBox="1"/>
              <p:nvPr/>
            </p:nvSpPr>
            <p:spPr>
              <a:xfrm>
                <a:off x="3099224" y="355287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7356C3-653F-323A-F886-7520BF36F1A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046465" y="3493770"/>
              <a:ext cx="231681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5072F-72AB-987A-F8E6-E6DDA424E8E1}"/>
                </a:ext>
              </a:extLst>
            </p:cNvPr>
            <p:cNvSpPr txBox="1"/>
            <p:nvPr/>
          </p:nvSpPr>
          <p:spPr>
            <a:xfrm>
              <a:off x="1765827" y="3226972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1BA1D8A-68D7-6318-DE25-BE8453959590}"/>
                </a:ext>
              </a:extLst>
            </p:cNvPr>
            <p:cNvGrpSpPr/>
            <p:nvPr/>
          </p:nvGrpSpPr>
          <p:grpSpPr>
            <a:xfrm>
              <a:off x="3157649" y="3705150"/>
              <a:ext cx="1111014" cy="1509856"/>
              <a:chOff x="2606229" y="4340106"/>
              <a:chExt cx="1243713" cy="1690191"/>
            </a:xfrm>
          </p:grpSpPr>
          <p:pic>
            <p:nvPicPr>
              <p:cNvPr id="1024" name="그림 1023" descr="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6A48B2C2-C9D8-7419-4A69-7F9AFB3BF2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00" r="14329" b="11759"/>
              <a:stretch/>
            </p:blipFill>
            <p:spPr>
              <a:xfrm>
                <a:off x="2606229" y="5248633"/>
                <a:ext cx="1243713" cy="781664"/>
              </a:xfrm>
              <a:prstGeom prst="rect">
                <a:avLst/>
              </a:prstGeom>
            </p:spPr>
          </p:pic>
          <p:pic>
            <p:nvPicPr>
              <p:cNvPr id="1025" name="그림 1024" descr="가상의 캐릭터, 무기, 코스튬, 의류이(가) 표시된 사진&#10;&#10;자동 생성된 설명">
                <a:extLst>
                  <a:ext uri="{FF2B5EF4-FFF2-40B4-BE49-F238E27FC236}">
                    <a16:creationId xmlns:a16="http://schemas.microsoft.com/office/drawing/2014/main" id="{C661F754-8BA9-F85C-92B4-3C3F185C6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59" t="3988" r="13704"/>
              <a:stretch/>
            </p:blipFill>
            <p:spPr>
              <a:xfrm>
                <a:off x="2831694" y="4340106"/>
                <a:ext cx="833738" cy="1504699"/>
              </a:xfrm>
              <a:prstGeom prst="rect">
                <a:avLst/>
              </a:prstGeom>
            </p:spPr>
          </p:pic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2B12B80-417E-1514-28CA-916B138A708C}"/>
                </a:ext>
              </a:extLst>
            </p:cNvPr>
            <p:cNvSpPr txBox="1"/>
            <p:nvPr/>
          </p:nvSpPr>
          <p:spPr>
            <a:xfrm>
              <a:off x="2130572" y="5561233"/>
              <a:ext cx="2163780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 움직임을 따라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27E7431C-0682-3141-CE04-AB7965684E76}"/>
                </a:ext>
              </a:extLst>
            </p:cNvPr>
            <p:cNvSpPr txBox="1"/>
            <p:nvPr/>
          </p:nvSpPr>
          <p:spPr>
            <a:xfrm>
              <a:off x="1914572" y="5550788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C4C4D2A9-E200-A85D-44C9-614AFEC310C3}"/>
                </a:ext>
              </a:extLst>
            </p:cNvPr>
            <p:cNvSpPr txBox="1"/>
            <p:nvPr/>
          </p:nvSpPr>
          <p:spPr>
            <a:xfrm>
              <a:off x="2130571" y="5831350"/>
              <a:ext cx="2073129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발 밑에 클래스 마크가 번쩍입니다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1A6E8895-6BD2-9D7A-BCB3-C8F380F32D9E}"/>
                </a:ext>
              </a:extLst>
            </p:cNvPr>
            <p:cNvSpPr txBox="1"/>
            <p:nvPr/>
          </p:nvSpPr>
          <p:spPr>
            <a:xfrm>
              <a:off x="1914572" y="5820905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9FD5E6D-9299-C373-B319-C2301C6744D5}"/>
                </a:ext>
              </a:extLst>
            </p:cNvPr>
            <p:cNvSpPr txBox="1"/>
            <p:nvPr/>
          </p:nvSpPr>
          <p:spPr>
            <a:xfrm>
              <a:off x="2415788" y="3305945"/>
              <a:ext cx="165487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파란 빛 트레일 효과가 적용됩니다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046" name="그림 1045">
              <a:extLst>
                <a:ext uri="{FF2B5EF4-FFF2-40B4-BE49-F238E27FC236}">
                  <a16:creationId xmlns:a16="http://schemas.microsoft.com/office/drawing/2014/main" id="{68389239-DFCC-945A-2641-425E8913D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4"/>
            <a:stretch/>
          </p:blipFill>
          <p:spPr>
            <a:xfrm>
              <a:off x="1986572" y="3732538"/>
              <a:ext cx="928805" cy="1465246"/>
            </a:xfrm>
            <a:prstGeom prst="rect">
              <a:avLst/>
            </a:prstGeom>
          </p:spPr>
        </p:pic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B4B839D7-D572-0124-1ACF-78E43F0797A6}"/>
              </a:ext>
            </a:extLst>
          </p:cNvPr>
          <p:cNvGrpSpPr/>
          <p:nvPr/>
        </p:nvGrpSpPr>
        <p:grpSpPr>
          <a:xfrm>
            <a:off x="4428924" y="3354563"/>
            <a:ext cx="2919614" cy="2906403"/>
            <a:chOff x="4428924" y="3219071"/>
            <a:chExt cx="2919614" cy="2906403"/>
          </a:xfrm>
        </p:grpSpPr>
        <p:grpSp>
          <p:nvGrpSpPr>
            <p:cNvPr id="1120" name="그룹 1119">
              <a:extLst>
                <a:ext uri="{FF2B5EF4-FFF2-40B4-BE49-F238E27FC236}">
                  <a16:creationId xmlns:a16="http://schemas.microsoft.com/office/drawing/2014/main" id="{4815DD4F-5699-2B83-C75B-AB1203DE9578}"/>
                </a:ext>
              </a:extLst>
            </p:cNvPr>
            <p:cNvGrpSpPr/>
            <p:nvPr/>
          </p:nvGrpSpPr>
          <p:grpSpPr>
            <a:xfrm>
              <a:off x="4428924" y="3219071"/>
              <a:ext cx="2919614" cy="2906403"/>
              <a:chOff x="4428924" y="3219071"/>
              <a:chExt cx="2919614" cy="290640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E89E00D-7EA9-94C1-EB42-23955A9391D2}"/>
                  </a:ext>
                </a:extLst>
              </p:cNvPr>
              <p:cNvSpPr/>
              <p:nvPr/>
            </p:nvSpPr>
            <p:spPr>
              <a:xfrm>
                <a:off x="4428924" y="3219072"/>
                <a:ext cx="2919614" cy="213006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7B9D9F6E-3FAE-849C-E0C2-ACAB01A773C9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4716114" y="3485869"/>
                <a:ext cx="2632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9BE924-572D-F8C3-7DB4-FF95A420F01E}"/>
                  </a:ext>
                </a:extLst>
              </p:cNvPr>
              <p:cNvSpPr txBox="1"/>
              <p:nvPr/>
            </p:nvSpPr>
            <p:spPr>
              <a:xfrm>
                <a:off x="4428924" y="3219071"/>
                <a:ext cx="574379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86F8AC-5981-68E9-32EF-0C8CD4AAC043}"/>
                  </a:ext>
                </a:extLst>
              </p:cNvPr>
              <p:cNvSpPr txBox="1"/>
              <p:nvPr/>
            </p:nvSpPr>
            <p:spPr>
              <a:xfrm>
                <a:off x="5114119" y="3286338"/>
                <a:ext cx="1915589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창이 용의 형상으로 떨어집니다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F53C28EF-F11D-B552-038B-C4B5E78DC651}"/>
                  </a:ext>
                </a:extLst>
              </p:cNvPr>
              <p:cNvGrpSpPr/>
              <p:nvPr/>
            </p:nvGrpSpPr>
            <p:grpSpPr>
              <a:xfrm>
                <a:off x="4480223" y="3536998"/>
                <a:ext cx="2800175" cy="1716764"/>
                <a:chOff x="4480223" y="3587161"/>
                <a:chExt cx="2800175" cy="1716764"/>
              </a:xfrm>
            </p:grpSpPr>
            <p:grpSp>
              <p:nvGrpSpPr>
                <p:cNvPr id="1116" name="그룹 1115">
                  <a:extLst>
                    <a:ext uri="{FF2B5EF4-FFF2-40B4-BE49-F238E27FC236}">
                      <a16:creationId xmlns:a16="http://schemas.microsoft.com/office/drawing/2014/main" id="{EDA88803-C65C-8CDB-A5A7-30856AB037E1}"/>
                    </a:ext>
                  </a:extLst>
                </p:cNvPr>
                <p:cNvGrpSpPr/>
                <p:nvPr/>
              </p:nvGrpSpPr>
              <p:grpSpPr>
                <a:xfrm>
                  <a:off x="4480223" y="3587161"/>
                  <a:ext cx="1353286" cy="1716764"/>
                  <a:chOff x="4480223" y="3587161"/>
                  <a:chExt cx="1353286" cy="1716764"/>
                </a:xfrm>
              </p:grpSpPr>
              <p:grpSp>
                <p:nvGrpSpPr>
                  <p:cNvPr id="1072" name="그룹 1071">
                    <a:extLst>
                      <a:ext uri="{FF2B5EF4-FFF2-40B4-BE49-F238E27FC236}">
                        <a16:creationId xmlns:a16="http://schemas.microsoft.com/office/drawing/2014/main" id="{A3BBE06F-F2E8-D165-C8C6-4FAEBEF9BD1C}"/>
                      </a:ext>
                    </a:extLst>
                  </p:cNvPr>
                  <p:cNvGrpSpPr/>
                  <p:nvPr/>
                </p:nvGrpSpPr>
                <p:grpSpPr>
                  <a:xfrm>
                    <a:off x="4480223" y="3587161"/>
                    <a:ext cx="1353286" cy="1716764"/>
                    <a:chOff x="4480223" y="3552876"/>
                    <a:chExt cx="1353286" cy="1716764"/>
                  </a:xfrm>
                </p:grpSpPr>
                <p:sp>
                  <p:nvSpPr>
                    <p:cNvPr id="1058" name="직사각형 1057">
                      <a:extLst>
                        <a:ext uri="{FF2B5EF4-FFF2-40B4-BE49-F238E27FC236}">
                          <a16:creationId xmlns:a16="http://schemas.microsoft.com/office/drawing/2014/main" id="{432C1F7D-6D84-BECE-B42B-99C868F9C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0225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59" name="TextBox 1058">
                      <a:extLst>
                        <a:ext uri="{FF2B5EF4-FFF2-40B4-BE49-F238E27FC236}">
                          <a16:creationId xmlns:a16="http://schemas.microsoft.com/office/drawing/2014/main" id="{FC327C99-7DE3-57D7-033C-906B24F2E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0223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p:txBody>
                </p:sp>
              </p:grpSp>
              <p:pic>
                <p:nvPicPr>
                  <p:cNvPr id="48" name="그림 47" descr="병이(가) 표시된 사진&#10;&#10;중간 신뢰도로 자동 생성된 설명">
                    <a:extLst>
                      <a:ext uri="{FF2B5EF4-FFF2-40B4-BE49-F238E27FC236}">
                        <a16:creationId xmlns:a16="http://schemas.microsoft.com/office/drawing/2014/main" id="{26E8DFED-8621-C875-5B11-9B9496D78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983" r="39481" b="29923"/>
                  <a:stretch/>
                </p:blipFill>
                <p:spPr>
                  <a:xfrm>
                    <a:off x="4627392" y="3747657"/>
                    <a:ext cx="1086675" cy="15016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7" name="그룹 1116">
                  <a:extLst>
                    <a:ext uri="{FF2B5EF4-FFF2-40B4-BE49-F238E27FC236}">
                      <a16:creationId xmlns:a16="http://schemas.microsoft.com/office/drawing/2014/main" id="{7F5A8CC1-BCA7-6394-3347-A98C85B73166}"/>
                    </a:ext>
                  </a:extLst>
                </p:cNvPr>
                <p:cNvGrpSpPr/>
                <p:nvPr/>
              </p:nvGrpSpPr>
              <p:grpSpPr>
                <a:xfrm>
                  <a:off x="5927112" y="3587161"/>
                  <a:ext cx="1353286" cy="1716764"/>
                  <a:chOff x="5927112" y="3587161"/>
                  <a:chExt cx="1353286" cy="1716764"/>
                </a:xfrm>
              </p:grpSpPr>
              <p:grpSp>
                <p:nvGrpSpPr>
                  <p:cNvPr id="1073" name="그룹 1072">
                    <a:extLst>
                      <a:ext uri="{FF2B5EF4-FFF2-40B4-BE49-F238E27FC236}">
                        <a16:creationId xmlns:a16="http://schemas.microsoft.com/office/drawing/2014/main" id="{4E69373B-A85E-51A7-9B44-36E66A4B35E1}"/>
                      </a:ext>
                    </a:extLst>
                  </p:cNvPr>
                  <p:cNvGrpSpPr/>
                  <p:nvPr/>
                </p:nvGrpSpPr>
                <p:grpSpPr>
                  <a:xfrm>
                    <a:off x="5927112" y="3587161"/>
                    <a:ext cx="1353286" cy="1716764"/>
                    <a:chOff x="5927112" y="3552876"/>
                    <a:chExt cx="1353286" cy="1716764"/>
                  </a:xfrm>
                </p:grpSpPr>
                <p:sp>
                  <p:nvSpPr>
                    <p:cNvPr id="1070" name="직사각형 1069">
                      <a:extLst>
                        <a:ext uri="{FF2B5EF4-FFF2-40B4-BE49-F238E27FC236}">
                          <a16:creationId xmlns:a16="http://schemas.microsoft.com/office/drawing/2014/main" id="{4595E520-5B38-AEDD-D189-DE1ED3C53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7114" y="3552877"/>
                      <a:ext cx="1353284" cy="171676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1071" name="TextBox 1070">
                      <a:extLst>
                        <a:ext uri="{FF2B5EF4-FFF2-40B4-BE49-F238E27FC236}">
                          <a16:creationId xmlns:a16="http://schemas.microsoft.com/office/drawing/2014/main" id="{F3FA915E-5512-78C9-B57A-1B46CC3377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7112" y="3552876"/>
                      <a:ext cx="144000" cy="144000"/>
                    </a:xfrm>
                    <a:prstGeom prst="rect">
                      <a:avLst/>
                    </a:prstGeom>
                    <a:solidFill>
                      <a:srgbClr val="333333"/>
                    </a:solidFill>
                    <a:ln w="12700">
                      <a:noFill/>
                    </a:ln>
                    <a:effectLst/>
                  </p:spPr>
                  <p:txBody>
                    <a:bodyPr wrap="square" lIns="0" tIns="0" rIns="0" bIns="0" rtlCol="0" anchor="ctr" anchorCtr="0">
                      <a:normAutofit/>
                    </a:bodyPr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p:txBody>
                </p:sp>
              </p:grpSp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7BDC2AB2-3C9B-CDA0-0322-4366DDD371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231" t="67636" r="20987" b="3744"/>
                  <a:stretch/>
                </p:blipFill>
                <p:spPr bwMode="auto">
                  <a:xfrm>
                    <a:off x="6106284" y="3720225"/>
                    <a:ext cx="1058351" cy="15079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050" name="직사각형 1049">
                <a:extLst>
                  <a:ext uri="{FF2B5EF4-FFF2-40B4-BE49-F238E27FC236}">
                    <a16:creationId xmlns:a16="http://schemas.microsoft.com/office/drawing/2014/main" id="{09C640CB-D0A9-A45A-3F0C-9105D8AB7199}"/>
                  </a:ext>
                </a:extLst>
              </p:cNvPr>
              <p:cNvSpPr/>
              <p:nvPr/>
            </p:nvSpPr>
            <p:spPr>
              <a:xfrm>
                <a:off x="4428924" y="5348443"/>
                <a:ext cx="2919614" cy="7770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CDCC14C6-D83C-E731-A7C3-2FFA4C3252EC}"/>
                  </a:ext>
                </a:extLst>
              </p:cNvPr>
              <p:cNvSpPr txBox="1"/>
              <p:nvPr/>
            </p:nvSpPr>
            <p:spPr>
              <a:xfrm>
                <a:off x="4773423" y="5532951"/>
                <a:ext cx="251684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하늘에서 용의 형상이 떨어진 후 충격파가 발생합니다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59C8CBBC-83C5-E45B-2DE0-4ED6CC69F483}"/>
                  </a:ext>
                </a:extLst>
              </p:cNvPr>
              <p:cNvSpPr txBox="1"/>
              <p:nvPr/>
            </p:nvSpPr>
            <p:spPr>
              <a:xfrm>
                <a:off x="4557423" y="552250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A1F30357-1772-5CA2-3BB3-FE813C3EFAF2}"/>
                  </a:ext>
                </a:extLst>
              </p:cNvPr>
              <p:cNvSpPr txBox="1"/>
              <p:nvPr/>
            </p:nvSpPr>
            <p:spPr>
              <a:xfrm>
                <a:off x="4773422" y="5803068"/>
                <a:ext cx="154660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바닥에 갈라진 흔적이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A534C899-A595-CDEA-49D5-1A5BB3051422}"/>
                  </a:ext>
                </a:extLst>
              </p:cNvPr>
              <p:cNvSpPr txBox="1"/>
              <p:nvPr/>
            </p:nvSpPr>
            <p:spPr>
              <a:xfrm>
                <a:off x="4557423" y="5792623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1E8DB28C-A657-C185-4CF0-72A412D13DE5}"/>
                  </a:ext>
                </a:extLst>
              </p:cNvPr>
              <p:cNvSpPr txBox="1"/>
              <p:nvPr/>
            </p:nvSpPr>
            <p:spPr>
              <a:xfrm>
                <a:off x="4773422" y="5930520"/>
                <a:ext cx="16654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갈라진 흔적은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초간 유지됩니다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.)</a:t>
                </a:r>
              </a:p>
            </p:txBody>
          </p:sp>
        </p:grpSp>
        <p:sp>
          <p:nvSpPr>
            <p:cNvPr id="1131" name="화살표: 오른쪽 1130">
              <a:extLst>
                <a:ext uri="{FF2B5EF4-FFF2-40B4-BE49-F238E27FC236}">
                  <a16:creationId xmlns:a16="http://schemas.microsoft.com/office/drawing/2014/main" id="{853A7441-1DA9-577B-2B3E-5BE2D23CB9FF}"/>
                </a:ext>
              </a:extLst>
            </p:cNvPr>
            <p:cNvSpPr/>
            <p:nvPr/>
          </p:nvSpPr>
          <p:spPr>
            <a:xfrm>
              <a:off x="5783653" y="4323380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713CE019-FC0E-D108-4091-8F4E1E01A24D}"/>
              </a:ext>
            </a:extLst>
          </p:cNvPr>
          <p:cNvGrpSpPr/>
          <p:nvPr/>
        </p:nvGrpSpPr>
        <p:grpSpPr>
          <a:xfrm>
            <a:off x="7535787" y="953721"/>
            <a:ext cx="2104026" cy="2311001"/>
            <a:chOff x="7435460" y="655142"/>
            <a:chExt cx="2104026" cy="23110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167107-0701-C773-0732-0DE385721554}"/>
                </a:ext>
              </a:extLst>
            </p:cNvPr>
            <p:cNvSpPr/>
            <p:nvPr/>
          </p:nvSpPr>
          <p:spPr>
            <a:xfrm>
              <a:off x="7435460" y="655142"/>
              <a:ext cx="2104026" cy="19161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683A4D9-297E-CE35-95B7-42FC5874C3E7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7722061" y="927478"/>
              <a:ext cx="181742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EB7111-FC15-980B-B672-0DBDF13FF960}"/>
                </a:ext>
              </a:extLst>
            </p:cNvPr>
            <p:cNvSpPr txBox="1"/>
            <p:nvPr/>
          </p:nvSpPr>
          <p:spPr>
            <a:xfrm>
              <a:off x="7439383" y="660680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D7B9AB-CB96-1AA8-A59A-54909DCE6B67}"/>
                </a:ext>
              </a:extLst>
            </p:cNvPr>
            <p:cNvSpPr txBox="1"/>
            <p:nvPr/>
          </p:nvSpPr>
          <p:spPr>
            <a:xfrm>
              <a:off x="8091661" y="732523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31" name="그림 30" descr="야외, 흑백, 비행기, 화이트이(가) 표시된 사진&#10;&#10;자동 생성된 설명">
              <a:extLst>
                <a:ext uri="{FF2B5EF4-FFF2-40B4-BE49-F238E27FC236}">
                  <a16:creationId xmlns:a16="http://schemas.microsoft.com/office/drawing/2014/main" id="{2DEAFBF3-0836-4586-A148-75A50F7E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2662" y="974308"/>
              <a:ext cx="1849622" cy="1540060"/>
            </a:xfrm>
            <a:prstGeom prst="rect">
              <a:avLst/>
            </a:prstGeom>
          </p:spPr>
        </p:pic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39F7454F-949C-75D0-73BD-BAAA4123C852}"/>
                </a:ext>
              </a:extLst>
            </p:cNvPr>
            <p:cNvSpPr/>
            <p:nvPr/>
          </p:nvSpPr>
          <p:spPr>
            <a:xfrm>
              <a:off x="7435461" y="2571271"/>
              <a:ext cx="2104025" cy="3948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1BDFD4B6-D6E2-E250-5854-0F26F17D8006}"/>
                </a:ext>
              </a:extLst>
            </p:cNvPr>
            <p:cNvSpPr txBox="1"/>
            <p:nvPr/>
          </p:nvSpPr>
          <p:spPr>
            <a:xfrm>
              <a:off x="7754099" y="2712697"/>
              <a:ext cx="146835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왼손으로만 잡고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CB7AE220-C049-F7E6-AF48-2BDB4BD2F7A8}"/>
              </a:ext>
            </a:extLst>
          </p:cNvPr>
          <p:cNvGrpSpPr/>
          <p:nvPr/>
        </p:nvGrpSpPr>
        <p:grpSpPr>
          <a:xfrm>
            <a:off x="9726735" y="953721"/>
            <a:ext cx="2317942" cy="2316082"/>
            <a:chOff x="9626408" y="655142"/>
            <a:chExt cx="2317942" cy="2316082"/>
          </a:xfrm>
        </p:grpSpPr>
        <p:sp>
          <p:nvSpPr>
            <p:cNvPr id="1139" name="직사각형 1138">
              <a:extLst>
                <a:ext uri="{FF2B5EF4-FFF2-40B4-BE49-F238E27FC236}">
                  <a16:creationId xmlns:a16="http://schemas.microsoft.com/office/drawing/2014/main" id="{E45E9587-E5A2-CFF3-E00F-7DD8BB469E8B}"/>
                </a:ext>
              </a:extLst>
            </p:cNvPr>
            <p:cNvSpPr/>
            <p:nvPr/>
          </p:nvSpPr>
          <p:spPr>
            <a:xfrm>
              <a:off x="9626408" y="2572858"/>
              <a:ext cx="2317942" cy="398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B47B467-B50D-572A-04F0-A7F24BEEA0AD}"/>
                </a:ext>
              </a:extLst>
            </p:cNvPr>
            <p:cNvSpPr/>
            <p:nvPr/>
          </p:nvSpPr>
          <p:spPr>
            <a:xfrm>
              <a:off x="9626408" y="655142"/>
              <a:ext cx="2317942" cy="19161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B60FFF0-CAC2-30E9-4D28-B91DD9B87D0E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9909086" y="921940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EA5F65-0395-0FDC-4721-C227A8055A60}"/>
                </a:ext>
              </a:extLst>
            </p:cNvPr>
            <p:cNvSpPr txBox="1"/>
            <p:nvPr/>
          </p:nvSpPr>
          <p:spPr>
            <a:xfrm>
              <a:off x="10282608" y="732525"/>
              <a:ext cx="102111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하늘로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ADCEC12-A712-7E58-D322-C486CD7DB12A}"/>
                </a:ext>
              </a:extLst>
            </p:cNvPr>
            <p:cNvGrpSpPr/>
            <p:nvPr/>
          </p:nvGrpSpPr>
          <p:grpSpPr>
            <a:xfrm>
              <a:off x="10524900" y="997619"/>
              <a:ext cx="520958" cy="1503510"/>
              <a:chOff x="6528774" y="106520"/>
              <a:chExt cx="2064831" cy="5959196"/>
            </a:xfrm>
          </p:grpSpPr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EC316039-47C4-3002-E693-378920407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78" t="20729" r="24802" b="36130"/>
              <a:stretch/>
            </p:blipFill>
            <p:spPr bwMode="auto">
              <a:xfrm flipH="1">
                <a:off x="6528774" y="3086125"/>
                <a:ext cx="2064831" cy="230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 descr="검, 무기, 냉병기, 단검이(가) 표시된 사진&#10;&#10;자동 생성된 설명">
                <a:extLst>
                  <a:ext uri="{FF2B5EF4-FFF2-40B4-BE49-F238E27FC236}">
                    <a16:creationId xmlns:a16="http://schemas.microsoft.com/office/drawing/2014/main" id="{66855547-C113-6E9E-3FEF-D730DEB5F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4963774" y="2559744"/>
                <a:ext cx="5959196" cy="1052748"/>
              </a:xfrm>
              <a:prstGeom prst="rect">
                <a:avLst/>
              </a:prstGeom>
            </p:spPr>
          </p:pic>
        </p:grp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118485D0-1653-3CA7-550B-46BB3C170EAF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10749000" y="1102213"/>
              <a:ext cx="0" cy="647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D6D7EEBE-8769-19D8-BB6C-3D5A76E4F057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1014609" y="1749375"/>
              <a:ext cx="0" cy="630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BB5F14D8-B2AB-9BDE-5149-C08059B07990}"/>
                </a:ext>
              </a:extLst>
            </p:cNvPr>
            <p:cNvSpPr txBox="1"/>
            <p:nvPr/>
          </p:nvSpPr>
          <p:spPr>
            <a:xfrm>
              <a:off x="9688925" y="2711756"/>
              <a:ext cx="219290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하늘을 향해 찌르듯 들어 올렸다 내립니다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CD0607-C9A5-1188-DBE9-8A24F1196877}"/>
                </a:ext>
              </a:extLst>
            </p:cNvPr>
            <p:cNvSpPr txBox="1"/>
            <p:nvPr/>
          </p:nvSpPr>
          <p:spPr>
            <a:xfrm>
              <a:off x="9626408" y="655142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</p:grpSp>
      <p:sp>
        <p:nvSpPr>
          <p:cNvPr id="1160" name="TextBox 1159">
            <a:extLst>
              <a:ext uri="{FF2B5EF4-FFF2-40B4-BE49-F238E27FC236}">
                <a16:creationId xmlns:a16="http://schemas.microsoft.com/office/drawing/2014/main" id="{BBECF424-30C5-15A2-4423-31B48B6F2F63}"/>
              </a:ext>
            </a:extLst>
          </p:cNvPr>
          <p:cNvSpPr txBox="1"/>
          <p:nvPr/>
        </p:nvSpPr>
        <p:spPr>
          <a:xfrm>
            <a:off x="1789889" y="6455685"/>
            <a:ext cx="4214303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공략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크기가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줄어듭니다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06E2E345-1BF0-F84E-3C71-D1F46C93BB38}"/>
              </a:ext>
            </a:extLst>
          </p:cNvPr>
          <p:cNvGrpSpPr/>
          <p:nvPr/>
        </p:nvGrpSpPr>
        <p:grpSpPr>
          <a:xfrm>
            <a:off x="9726735" y="3362464"/>
            <a:ext cx="2331570" cy="2905709"/>
            <a:chOff x="9626408" y="3219071"/>
            <a:chExt cx="2331570" cy="290570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B944607-8CEA-0A9E-0C61-35AAA5DF2BA5}"/>
                </a:ext>
              </a:extLst>
            </p:cNvPr>
            <p:cNvSpPr/>
            <p:nvPr/>
          </p:nvSpPr>
          <p:spPr>
            <a:xfrm>
              <a:off x="9626408" y="5348443"/>
              <a:ext cx="2317942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직사각형 1142">
              <a:extLst>
                <a:ext uri="{FF2B5EF4-FFF2-40B4-BE49-F238E27FC236}">
                  <a16:creationId xmlns:a16="http://schemas.microsoft.com/office/drawing/2014/main" id="{689202BA-0CCC-6B8D-DD53-CC9AD17CF1EE}"/>
                </a:ext>
              </a:extLst>
            </p:cNvPr>
            <p:cNvSpPr/>
            <p:nvPr/>
          </p:nvSpPr>
          <p:spPr>
            <a:xfrm>
              <a:off x="9626408" y="3219071"/>
              <a:ext cx="2317942" cy="2130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0" name="그림 59" descr="병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0F78CB70-3136-1C2C-FDF0-A4E69E6D7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0" r="38147" b="33336"/>
            <a:stretch/>
          </p:blipFill>
          <p:spPr>
            <a:xfrm>
              <a:off x="10071939" y="3523594"/>
              <a:ext cx="1426881" cy="1785219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102863-3530-B0CF-8334-B1B9017069F0}"/>
                </a:ext>
              </a:extLst>
            </p:cNvPr>
            <p:cNvCxnSpPr>
              <a:cxnSpLocks/>
              <a:stCxn id="1144" idx="2"/>
            </p:cNvCxnSpPr>
            <p:nvPr/>
          </p:nvCxnSpPr>
          <p:spPr>
            <a:xfrm>
              <a:off x="9909086" y="3485869"/>
              <a:ext cx="20352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ED125AA4-2090-D5C8-B253-042163F4BCC5}"/>
                </a:ext>
              </a:extLst>
            </p:cNvPr>
            <p:cNvSpPr txBox="1"/>
            <p:nvPr/>
          </p:nvSpPr>
          <p:spPr>
            <a:xfrm>
              <a:off x="9626408" y="321907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FFF4102-C4BE-7635-4B8A-1EB3624ACD6A}"/>
                </a:ext>
              </a:extLst>
            </p:cNvPr>
            <p:cNvGrpSpPr/>
            <p:nvPr/>
          </p:nvGrpSpPr>
          <p:grpSpPr>
            <a:xfrm>
              <a:off x="10249468" y="3290915"/>
              <a:ext cx="1708510" cy="123111"/>
              <a:chOff x="8000178" y="3308198"/>
              <a:chExt cx="1708510" cy="12311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0DE6D4-821C-5DA7-D2F4-D79C9D34BA5C}"/>
                  </a:ext>
                </a:extLst>
              </p:cNvPr>
              <p:cNvSpPr txBox="1"/>
              <p:nvPr/>
            </p:nvSpPr>
            <p:spPr>
              <a:xfrm>
                <a:off x="8000178" y="3308198"/>
                <a:ext cx="40876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E98A31-E042-58D5-D14C-122F472FD02A}"/>
                  </a:ext>
                </a:extLst>
              </p:cNvPr>
              <p:cNvSpPr txBox="1"/>
              <p:nvPr/>
            </p:nvSpPr>
            <p:spPr>
              <a:xfrm>
                <a:off x="8413628" y="3308198"/>
                <a:ext cx="129506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20%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줄어듭니다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594832-84C5-FDEF-F4CD-7186D9B34E05}"/>
                </a:ext>
              </a:extLst>
            </p:cNvPr>
            <p:cNvGrpSpPr/>
            <p:nvPr/>
          </p:nvGrpSpPr>
          <p:grpSpPr>
            <a:xfrm>
              <a:off x="9806069" y="5613501"/>
              <a:ext cx="1958621" cy="246221"/>
              <a:chOff x="9837571" y="5630915"/>
              <a:chExt cx="1958621" cy="24622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154634-77F0-C170-E577-A008FF77FEEF}"/>
                  </a:ext>
                </a:extLst>
              </p:cNvPr>
              <p:cNvSpPr txBox="1"/>
              <p:nvPr/>
            </p:nvSpPr>
            <p:spPr>
              <a:xfrm>
                <a:off x="9837571" y="5630915"/>
                <a:ext cx="195862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의 바닥에 갈라진 흔적과 함께 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창이 바닥에 박혀 있는 이펙트가 생깁니다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B9039D-AFC9-7C01-7B0F-741F2EB09033}"/>
                  </a:ext>
                </a:extLst>
              </p:cNvPr>
              <p:cNvSpPr txBox="1"/>
              <p:nvPr/>
            </p:nvSpPr>
            <p:spPr>
              <a:xfrm>
                <a:off x="9840457" y="5633232"/>
                <a:ext cx="50494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2-2</a:t>
                </a:r>
              </a:p>
            </p:txBody>
          </p:sp>
        </p:grpSp>
      </p:grpSp>
      <p:grpSp>
        <p:nvGrpSpPr>
          <p:cNvPr id="1074" name="그룹 1073">
            <a:extLst>
              <a:ext uri="{FF2B5EF4-FFF2-40B4-BE49-F238E27FC236}">
                <a16:creationId xmlns:a16="http://schemas.microsoft.com/office/drawing/2014/main" id="{63CE6667-C829-E660-6D3B-087F5E58E53D}"/>
              </a:ext>
            </a:extLst>
          </p:cNvPr>
          <p:cNvGrpSpPr/>
          <p:nvPr/>
        </p:nvGrpSpPr>
        <p:grpSpPr>
          <a:xfrm>
            <a:off x="7542467" y="3362464"/>
            <a:ext cx="2097346" cy="2905709"/>
            <a:chOff x="7442140" y="3219071"/>
            <a:chExt cx="2097346" cy="2905709"/>
          </a:xfrm>
        </p:grpSpPr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C837805D-0CF3-76C5-47C1-3AFD6C34DA79}"/>
                </a:ext>
              </a:extLst>
            </p:cNvPr>
            <p:cNvSpPr/>
            <p:nvPr/>
          </p:nvSpPr>
          <p:spPr>
            <a:xfrm>
              <a:off x="7442141" y="5348443"/>
              <a:ext cx="2097345" cy="7763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직사각형 1099">
              <a:extLst>
                <a:ext uri="{FF2B5EF4-FFF2-40B4-BE49-F238E27FC236}">
                  <a16:creationId xmlns:a16="http://schemas.microsoft.com/office/drawing/2014/main" id="{8D99A36F-536C-32C2-37F4-D12F8CB3CFE2}"/>
                </a:ext>
              </a:extLst>
            </p:cNvPr>
            <p:cNvSpPr/>
            <p:nvPr/>
          </p:nvSpPr>
          <p:spPr>
            <a:xfrm>
              <a:off x="7442141" y="3219071"/>
              <a:ext cx="2097345" cy="21293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62" name="그룹 1161">
              <a:extLst>
                <a:ext uri="{FF2B5EF4-FFF2-40B4-BE49-F238E27FC236}">
                  <a16:creationId xmlns:a16="http://schemas.microsoft.com/office/drawing/2014/main" id="{F9A75B2D-8A81-626E-6932-1A462CFCF37B}"/>
                </a:ext>
              </a:extLst>
            </p:cNvPr>
            <p:cNvGrpSpPr/>
            <p:nvPr/>
          </p:nvGrpSpPr>
          <p:grpSpPr>
            <a:xfrm>
              <a:off x="8176883" y="3298816"/>
              <a:ext cx="1149195" cy="123111"/>
              <a:chOff x="8176883" y="3308198"/>
              <a:chExt cx="1149195" cy="123111"/>
            </a:xfrm>
          </p:grpSpPr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FD2F0D83-15BE-F6DA-9236-42EEDF2AE8E4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161" name="TextBox 1160">
                <a:extLst>
                  <a:ext uri="{FF2B5EF4-FFF2-40B4-BE49-F238E27FC236}">
                    <a16:creationId xmlns:a16="http://schemas.microsoft.com/office/drawing/2014/main" id="{1EE0B8B5-1322-2ED0-07E3-C3AD10ABD0C5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3A567153-0F55-466E-4975-4D3582560DBD}"/>
                </a:ext>
              </a:extLst>
            </p:cNvPr>
            <p:cNvGrpSpPr/>
            <p:nvPr/>
          </p:nvGrpSpPr>
          <p:grpSpPr>
            <a:xfrm>
              <a:off x="7541000" y="3679463"/>
              <a:ext cx="918076" cy="1369842"/>
              <a:chOff x="7541000" y="3679463"/>
              <a:chExt cx="918076" cy="1369842"/>
            </a:xfrm>
          </p:grpSpPr>
          <p:grpSp>
            <p:nvGrpSpPr>
              <p:cNvPr id="1049" name="그룹 1048">
                <a:extLst>
                  <a:ext uri="{FF2B5EF4-FFF2-40B4-BE49-F238E27FC236}">
                    <a16:creationId xmlns:a16="http://schemas.microsoft.com/office/drawing/2014/main" id="{05E7EFEB-BDCA-63DA-1220-AD2958887975}"/>
                  </a:ext>
                </a:extLst>
              </p:cNvPr>
              <p:cNvGrpSpPr/>
              <p:nvPr/>
            </p:nvGrpSpPr>
            <p:grpSpPr>
              <a:xfrm>
                <a:off x="7541000" y="3679463"/>
                <a:ext cx="918076" cy="1369842"/>
                <a:chOff x="7541000" y="3679463"/>
                <a:chExt cx="918076" cy="1369842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CFFA5175-3939-D6C5-C856-A74AD3AB9FAC}"/>
                    </a:ext>
                  </a:extLst>
                </p:cNvPr>
                <p:cNvSpPr/>
                <p:nvPr/>
              </p:nvSpPr>
              <p:spPr>
                <a:xfrm>
                  <a:off x="7541001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9E36E5EF-84FC-3455-C80F-4ACEAAC4D338}"/>
                    </a:ext>
                  </a:extLst>
                </p:cNvPr>
                <p:cNvSpPr txBox="1"/>
                <p:nvPr/>
              </p:nvSpPr>
              <p:spPr>
                <a:xfrm>
                  <a:off x="7541000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55DEA6F-2412-03C0-E111-837B36A5A3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34"/>
              <a:stretch/>
            </p:blipFill>
            <p:spPr>
              <a:xfrm>
                <a:off x="7663556" y="3880435"/>
                <a:ext cx="672965" cy="1061643"/>
              </a:xfrm>
              <a:prstGeom prst="rect">
                <a:avLst/>
              </a:prstGeom>
            </p:spPr>
          </p:pic>
        </p:grp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AF9C34D9-75C4-3D45-E287-F214B9A0A525}"/>
                </a:ext>
              </a:extLst>
            </p:cNvPr>
            <p:cNvGrpSpPr/>
            <p:nvPr/>
          </p:nvGrpSpPr>
          <p:grpSpPr>
            <a:xfrm>
              <a:off x="8549412" y="3679463"/>
              <a:ext cx="918075" cy="1369842"/>
              <a:chOff x="8549412" y="3679463"/>
              <a:chExt cx="918075" cy="1369842"/>
            </a:xfrm>
          </p:grpSpPr>
          <p:grpSp>
            <p:nvGrpSpPr>
              <p:cNvPr id="1047" name="그룹 1046">
                <a:extLst>
                  <a:ext uri="{FF2B5EF4-FFF2-40B4-BE49-F238E27FC236}">
                    <a16:creationId xmlns:a16="http://schemas.microsoft.com/office/drawing/2014/main" id="{E6A281E0-BB56-7912-6D34-F2138D487EE2}"/>
                  </a:ext>
                </a:extLst>
              </p:cNvPr>
              <p:cNvGrpSpPr/>
              <p:nvPr/>
            </p:nvGrpSpPr>
            <p:grpSpPr>
              <a:xfrm>
                <a:off x="8549412" y="3679463"/>
                <a:ext cx="918075" cy="1369842"/>
                <a:chOff x="8549412" y="3679463"/>
                <a:chExt cx="918075" cy="1369842"/>
              </a:xfrm>
            </p:grpSpPr>
            <p:sp>
              <p:nvSpPr>
                <p:cNvPr id="1043" name="직사각형 1042">
                  <a:extLst>
                    <a:ext uri="{FF2B5EF4-FFF2-40B4-BE49-F238E27FC236}">
                      <a16:creationId xmlns:a16="http://schemas.microsoft.com/office/drawing/2014/main" id="{0ACB1BF8-4836-7351-5729-4BB654339CA1}"/>
                    </a:ext>
                  </a:extLst>
                </p:cNvPr>
                <p:cNvSpPr/>
                <p:nvPr/>
              </p:nvSpPr>
              <p:spPr>
                <a:xfrm>
                  <a:off x="8549412" y="3679464"/>
                  <a:ext cx="918075" cy="13698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884CAEC1-BCE6-3F99-3A62-FFB806FC19EF}"/>
                    </a:ext>
                  </a:extLst>
                </p:cNvPr>
                <p:cNvSpPr txBox="1"/>
                <p:nvPr/>
              </p:nvSpPr>
              <p:spPr>
                <a:xfrm>
                  <a:off x="8549412" y="367946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1035" name="그룹 1034">
                <a:extLst>
                  <a:ext uri="{FF2B5EF4-FFF2-40B4-BE49-F238E27FC236}">
                    <a16:creationId xmlns:a16="http://schemas.microsoft.com/office/drawing/2014/main" id="{28A6D8D5-2E98-4F09-D316-DA71B78EEB1B}"/>
                  </a:ext>
                </a:extLst>
              </p:cNvPr>
              <p:cNvGrpSpPr/>
              <p:nvPr/>
            </p:nvGrpSpPr>
            <p:grpSpPr>
              <a:xfrm>
                <a:off x="8596793" y="3880435"/>
                <a:ext cx="823312" cy="1118872"/>
                <a:chOff x="3310049" y="3857550"/>
                <a:chExt cx="1111014" cy="1509856"/>
              </a:xfrm>
            </p:grpSpPr>
            <p:pic>
              <p:nvPicPr>
                <p:cNvPr id="1029" name="그림 1028" descr="화이트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69281F49-A6FC-E335-8BB7-92586C0EE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00" r="14329" b="11759"/>
                <a:stretch/>
              </p:blipFill>
              <p:spPr>
                <a:xfrm>
                  <a:off x="3310049" y="4669142"/>
                  <a:ext cx="1111014" cy="698264"/>
                </a:xfrm>
                <a:prstGeom prst="rect">
                  <a:avLst/>
                </a:prstGeom>
              </p:spPr>
            </p:pic>
            <p:pic>
              <p:nvPicPr>
                <p:cNvPr id="1030" name="그림 1029" descr="가상의 캐릭터, 무기, 코스튬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92CCF055-F999-211E-C0B1-B1FD0FE09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59" t="3988" r="13704"/>
                <a:stretch/>
              </p:blipFill>
              <p:spPr>
                <a:xfrm>
                  <a:off x="3511458" y="3857550"/>
                  <a:ext cx="744782" cy="134415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FC8C1908-6BBC-0530-86F6-AE8B5865EB44}"/>
                </a:ext>
              </a:extLst>
            </p:cNvPr>
            <p:cNvCxnSpPr>
              <a:cxnSpLocks/>
              <a:stCxn id="1101" idx="2"/>
            </p:cNvCxnSpPr>
            <p:nvPr/>
          </p:nvCxnSpPr>
          <p:spPr>
            <a:xfrm>
              <a:off x="7724740" y="3485869"/>
              <a:ext cx="18147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BE42F02B-18C4-F855-37CA-77BEC0D3841F}"/>
                </a:ext>
              </a:extLst>
            </p:cNvPr>
            <p:cNvSpPr txBox="1"/>
            <p:nvPr/>
          </p:nvSpPr>
          <p:spPr>
            <a:xfrm>
              <a:off x="7442140" y="3219071"/>
              <a:ext cx="56520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6E82A8DE-FC1F-E4C0-7C23-9A15F6ECD258}"/>
                </a:ext>
              </a:extLst>
            </p:cNvPr>
            <p:cNvGrpSpPr/>
            <p:nvPr/>
          </p:nvGrpSpPr>
          <p:grpSpPr>
            <a:xfrm>
              <a:off x="7916216" y="5675056"/>
              <a:ext cx="1149195" cy="123111"/>
              <a:chOff x="8176883" y="3308198"/>
              <a:chExt cx="1149195" cy="123111"/>
            </a:xfrm>
          </p:grpSpPr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C8A9DD2B-9F97-7BAB-4E57-AA54B1DD789A}"/>
                  </a:ext>
                </a:extLst>
              </p:cNvPr>
              <p:cNvSpPr txBox="1"/>
              <p:nvPr/>
            </p:nvSpPr>
            <p:spPr>
              <a:xfrm>
                <a:off x="8176883" y="3308198"/>
                <a:ext cx="403957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0044CF6B-A5AC-2740-3B02-0AFE138E9C99}"/>
                  </a:ext>
                </a:extLst>
              </p:cNvPr>
              <p:cNvSpPr txBox="1"/>
              <p:nvPr/>
            </p:nvSpPr>
            <p:spPr>
              <a:xfrm>
                <a:off x="8590334" y="3308198"/>
                <a:ext cx="73574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동일합니다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</p:grpSp>
      <p:sp>
        <p:nvSpPr>
          <p:cNvPr id="1084" name="TextBox 1083">
            <a:extLst>
              <a:ext uri="{FF2B5EF4-FFF2-40B4-BE49-F238E27FC236}">
                <a16:creationId xmlns:a16="http://schemas.microsoft.com/office/drawing/2014/main" id="{03A1B3A2-53E8-B7C6-5BB1-19A135A60FE8}"/>
              </a:ext>
            </a:extLst>
          </p:cNvPr>
          <p:cNvSpPr txBox="1"/>
          <p:nvPr/>
        </p:nvSpPr>
        <p:spPr>
          <a:xfrm>
            <a:off x="7542467" y="32809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청룡진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ED6E571-70E3-DE1D-5593-D820D97B105A}"/>
              </a:ext>
            </a:extLst>
          </p:cNvPr>
          <p:cNvSpPr txBox="1"/>
          <p:nvPr/>
        </p:nvSpPr>
        <p:spPr>
          <a:xfrm>
            <a:off x="1791762" y="6302050"/>
            <a:ext cx="457087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대지 파괴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선택하면 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색깔이 밝은 노란빛으로 변경됩니다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557381-5BC2-1D64-2211-4A02C8B54618}"/>
              </a:ext>
            </a:extLst>
          </p:cNvPr>
          <p:cNvGrpSpPr/>
          <p:nvPr/>
        </p:nvGrpSpPr>
        <p:grpSpPr>
          <a:xfrm>
            <a:off x="4434026" y="953721"/>
            <a:ext cx="2914512" cy="2311085"/>
            <a:chOff x="4434026" y="953721"/>
            <a:chExt cx="2914512" cy="2311085"/>
          </a:xfrm>
        </p:grpSpPr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B0788290-9311-2203-59FB-D5ECE01F9851}"/>
                </a:ext>
              </a:extLst>
            </p:cNvPr>
            <p:cNvGrpSpPr/>
            <p:nvPr/>
          </p:nvGrpSpPr>
          <p:grpSpPr>
            <a:xfrm>
              <a:off x="4434026" y="953721"/>
              <a:ext cx="2914512" cy="2311085"/>
              <a:chOff x="4434026" y="655142"/>
              <a:chExt cx="2914512" cy="2311085"/>
            </a:xfrm>
          </p:grpSpPr>
          <p:sp>
            <p:nvSpPr>
              <p:cNvPr id="1048" name="직사각형 1047">
                <a:extLst>
                  <a:ext uri="{FF2B5EF4-FFF2-40B4-BE49-F238E27FC236}">
                    <a16:creationId xmlns:a16="http://schemas.microsoft.com/office/drawing/2014/main" id="{55EC3F79-9AE7-E37D-209F-8F0C708757B8}"/>
                  </a:ext>
                </a:extLst>
              </p:cNvPr>
              <p:cNvSpPr/>
              <p:nvPr/>
            </p:nvSpPr>
            <p:spPr>
              <a:xfrm>
                <a:off x="4434026" y="2571272"/>
                <a:ext cx="2914512" cy="3949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21001D-F0BE-721E-575F-5E53BBA3CE5C}"/>
                  </a:ext>
                </a:extLst>
              </p:cNvPr>
              <p:cNvSpPr/>
              <p:nvPr/>
            </p:nvSpPr>
            <p:spPr>
              <a:xfrm>
                <a:off x="4434026" y="655142"/>
                <a:ext cx="2914512" cy="19164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D22A3C6-34FB-D7FA-6C24-3350BC515DFD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>
                <a:off x="4720626" y="927480"/>
                <a:ext cx="262791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1E8238-33A8-1B8A-840C-3CEC575DB633}"/>
                  </a:ext>
                </a:extLst>
              </p:cNvPr>
              <p:cNvSpPr txBox="1"/>
              <p:nvPr/>
            </p:nvSpPr>
            <p:spPr>
              <a:xfrm>
                <a:off x="4437948" y="660682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FA640-8DAA-ED71-33A2-AD39C148FDA7}"/>
                  </a:ext>
                </a:extLst>
              </p:cNvPr>
              <p:cNvSpPr txBox="1"/>
              <p:nvPr/>
            </p:nvSpPr>
            <p:spPr>
              <a:xfrm>
                <a:off x="5101069" y="732525"/>
                <a:ext cx="1263166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바닥에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pic>
            <p:nvPicPr>
              <p:cNvPr id="11" name="그림 10" descr="의류, 사람, 지상, 여성이(가) 표시된 사진&#10;&#10;자동 생성된 설명">
                <a:extLst>
                  <a:ext uri="{FF2B5EF4-FFF2-40B4-BE49-F238E27FC236}">
                    <a16:creationId xmlns:a16="http://schemas.microsoft.com/office/drawing/2014/main" id="{8A45AEAF-21EA-4FE9-7B41-5022CEC0B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56" t="11426" r="13175" b="6168"/>
              <a:stretch/>
            </p:blipFill>
            <p:spPr>
              <a:xfrm flipH="1">
                <a:off x="4691052" y="1005938"/>
                <a:ext cx="2400460" cy="150083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088400-19C7-282E-B5BF-987412DFF244}"/>
                  </a:ext>
                </a:extLst>
              </p:cNvPr>
              <p:cNvSpPr txBox="1"/>
              <p:nvPr/>
            </p:nvSpPr>
            <p:spPr>
              <a:xfrm>
                <a:off x="4964724" y="2661331"/>
                <a:ext cx="185311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왼손으로 창을 내려 찍습니다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0F96C4-4B2A-8C1F-C41D-104E1261EBAD}"/>
                </a:ext>
              </a:extLst>
            </p:cNvPr>
            <p:cNvSpPr txBox="1"/>
            <p:nvPr/>
          </p:nvSpPr>
          <p:spPr>
            <a:xfrm>
              <a:off x="5894614" y="3137579"/>
              <a:ext cx="1453924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전투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IDLE</a:t>
              </a: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돌아갑니다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4D3B90-E050-C15A-CB84-46CDD08A01E5}"/>
              </a:ext>
            </a:extLst>
          </p:cNvPr>
          <p:cNvSpPr txBox="1"/>
          <p:nvPr/>
        </p:nvSpPr>
        <p:spPr>
          <a:xfrm>
            <a:off x="10604381" y="3156441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083616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청룡진</a:t>
            </a:r>
            <a:r>
              <a:rPr lang="ko-KR" altLang="en-US" sz="100" dirty="0">
                <a:solidFill>
                  <a:schemeClr val="bg1"/>
                </a:solidFill>
              </a:rPr>
              <a:t> 사용 시간</a:t>
            </a:r>
          </a:p>
        </p:txBody>
      </p:sp>
      <p:grpSp>
        <p:nvGrpSpPr>
          <p:cNvPr id="2141" name="그룹 2140">
            <a:extLst>
              <a:ext uri="{FF2B5EF4-FFF2-40B4-BE49-F238E27FC236}">
                <a16:creationId xmlns:a16="http://schemas.microsoft.com/office/drawing/2014/main" id="{FB554223-0B0C-24BC-47BF-C7CCE8536636}"/>
              </a:ext>
            </a:extLst>
          </p:cNvPr>
          <p:cNvGrpSpPr/>
          <p:nvPr/>
        </p:nvGrpSpPr>
        <p:grpSpPr>
          <a:xfrm>
            <a:off x="1782406" y="1882181"/>
            <a:ext cx="5702527" cy="2997728"/>
            <a:chOff x="1700579" y="1882181"/>
            <a:chExt cx="5702527" cy="2997728"/>
          </a:xfrm>
        </p:grpSpPr>
        <p:sp>
          <p:nvSpPr>
            <p:cNvPr id="2122" name="직사각형 2121">
              <a:extLst>
                <a:ext uri="{FF2B5EF4-FFF2-40B4-BE49-F238E27FC236}">
                  <a16:creationId xmlns:a16="http://schemas.microsoft.com/office/drawing/2014/main" id="{D901F4BD-7057-9172-F57C-C61BCBC80D31}"/>
                </a:ext>
              </a:extLst>
            </p:cNvPr>
            <p:cNvSpPr>
              <a:spLocks/>
            </p:cNvSpPr>
            <p:nvPr/>
          </p:nvSpPr>
          <p:spPr>
            <a:xfrm>
              <a:off x="1700579" y="1882181"/>
              <a:ext cx="5702527" cy="2997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BF747B5D-A5AB-73FB-9C70-99B39C2AE5BB}"/>
                </a:ext>
              </a:extLst>
            </p:cNvPr>
            <p:cNvSpPr txBox="1"/>
            <p:nvPr/>
          </p:nvSpPr>
          <p:spPr>
            <a:xfrm>
              <a:off x="1753696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34" name="그룹 2133">
              <a:extLst>
                <a:ext uri="{FF2B5EF4-FFF2-40B4-BE49-F238E27FC236}">
                  <a16:creationId xmlns:a16="http://schemas.microsoft.com/office/drawing/2014/main" id="{A404C4D2-D12A-FC91-0F8B-BC6D9E5483DA}"/>
                </a:ext>
              </a:extLst>
            </p:cNvPr>
            <p:cNvGrpSpPr/>
            <p:nvPr/>
          </p:nvGrpSpPr>
          <p:grpSpPr>
            <a:xfrm>
              <a:off x="1797610" y="2642395"/>
              <a:ext cx="3012998" cy="2141128"/>
              <a:chOff x="1797610" y="2642395"/>
              <a:chExt cx="3012998" cy="214112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83E1FAA-7F2B-020E-0386-BC68364570C5}"/>
                  </a:ext>
                </a:extLst>
              </p:cNvPr>
              <p:cNvSpPr/>
              <p:nvPr/>
            </p:nvSpPr>
            <p:spPr>
              <a:xfrm>
                <a:off x="1797611" y="2642395"/>
                <a:ext cx="3012997" cy="2141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43189DD-1A06-09BC-7D4A-97CD51C002BA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256527" y="2914733"/>
                <a:ext cx="255408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A93C6-E0E7-1581-8D93-84643AC04FC2}"/>
                  </a:ext>
                </a:extLst>
              </p:cNvPr>
              <p:cNvSpPr txBox="1"/>
              <p:nvPr/>
            </p:nvSpPr>
            <p:spPr>
              <a:xfrm>
                <a:off x="2812950" y="2718823"/>
                <a:ext cx="124232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E64308-F624-86E9-4105-177E224E10A0}"/>
                  </a:ext>
                </a:extLst>
              </p:cNvPr>
              <p:cNvSpPr txBox="1"/>
              <p:nvPr/>
            </p:nvSpPr>
            <p:spPr>
              <a:xfrm>
                <a:off x="1797610" y="264793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3" name="이등변 삼각형 2072">
                <a:extLst>
                  <a:ext uri="{FF2B5EF4-FFF2-40B4-BE49-F238E27FC236}">
                    <a16:creationId xmlns:a16="http://schemas.microsoft.com/office/drawing/2014/main" id="{6B03FB97-914B-E655-2D88-D93E8BA0C28B}"/>
                  </a:ext>
                </a:extLst>
              </p:cNvPr>
              <p:cNvSpPr/>
              <p:nvPr/>
            </p:nvSpPr>
            <p:spPr>
              <a:xfrm rot="10800000">
                <a:off x="1906751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B50D2DB3-8557-DD31-8341-AB712F7E2D5A}"/>
                  </a:ext>
                </a:extLst>
              </p:cNvPr>
              <p:cNvSpPr txBox="1"/>
              <p:nvPr/>
            </p:nvSpPr>
            <p:spPr>
              <a:xfrm>
                <a:off x="2078084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3" name="그룹 2132">
                <a:extLst>
                  <a:ext uri="{FF2B5EF4-FFF2-40B4-BE49-F238E27FC236}">
                    <a16:creationId xmlns:a16="http://schemas.microsoft.com/office/drawing/2014/main" id="{78475F27-5F24-8B09-AB03-58A68B22776E}"/>
                  </a:ext>
                </a:extLst>
              </p:cNvPr>
              <p:cNvGrpSpPr/>
              <p:nvPr/>
            </p:nvGrpSpPr>
            <p:grpSpPr>
              <a:xfrm>
                <a:off x="1933022" y="3171548"/>
                <a:ext cx="2753936" cy="1532706"/>
                <a:chOff x="1893633" y="3171548"/>
                <a:chExt cx="2753936" cy="1532706"/>
              </a:xfrm>
            </p:grpSpPr>
            <p:sp>
              <p:nvSpPr>
                <p:cNvPr id="7" name="원호 6">
                  <a:extLst>
                    <a:ext uri="{FF2B5EF4-FFF2-40B4-BE49-F238E27FC236}">
                      <a16:creationId xmlns:a16="http://schemas.microsoft.com/office/drawing/2014/main" id="{9B11ECA1-8D22-7F3E-FC15-32B7DD89F5C5}"/>
                    </a:ext>
                  </a:extLst>
                </p:cNvPr>
                <p:cNvSpPr/>
                <p:nvPr/>
              </p:nvSpPr>
              <p:spPr>
                <a:xfrm>
                  <a:off x="2482248" y="3317714"/>
                  <a:ext cx="108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442C9B0-1369-2F2D-2D0B-EFE58941C977}"/>
                    </a:ext>
                  </a:extLst>
                </p:cNvPr>
                <p:cNvCxnSpPr/>
                <p:nvPr/>
              </p:nvCxnSpPr>
              <p:spPr>
                <a:xfrm>
                  <a:off x="2482246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4381166-E0B3-617C-8377-EA7F8943E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245" y="3560589"/>
                  <a:ext cx="2160000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1E9036E-1D9A-E228-153B-E00FD6208D9E}"/>
                    </a:ext>
                  </a:extLst>
                </p:cNvPr>
                <p:cNvSpPr txBox="1"/>
                <p:nvPr/>
              </p:nvSpPr>
              <p:spPr>
                <a:xfrm>
                  <a:off x="2968015" y="3171548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B86A43-2D71-005E-0F06-899FC2CE071B}"/>
                    </a:ext>
                  </a:extLst>
                </p:cNvPr>
                <p:cNvSpPr txBox="1"/>
                <p:nvPr/>
              </p:nvSpPr>
              <p:spPr>
                <a:xfrm>
                  <a:off x="3617208" y="3628156"/>
                  <a:ext cx="437215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8F3116D5-9C45-FE7E-F5E9-79A12C939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2245" y="3791292"/>
                  <a:ext cx="0" cy="55515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C44AAD7-D73D-35DE-199F-9B1E0D752F4F}"/>
                    </a:ext>
                  </a:extLst>
                </p:cNvPr>
                <p:cNvSpPr/>
                <p:nvPr/>
              </p:nvSpPr>
              <p:spPr>
                <a:xfrm>
                  <a:off x="2488994" y="4259047"/>
                  <a:ext cx="1080000" cy="476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EEF4F45-9D31-B9D1-7477-6BF8EB121B26}"/>
                    </a:ext>
                  </a:extLst>
                </p:cNvPr>
                <p:cNvSpPr/>
                <p:nvPr/>
              </p:nvSpPr>
              <p:spPr>
                <a:xfrm>
                  <a:off x="3567569" y="4589366"/>
                  <a:ext cx="1080000" cy="476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C9924A32-82DF-E5EF-7C60-7ECEA58CEAFF}"/>
                    </a:ext>
                  </a:extLst>
                </p:cNvPr>
                <p:cNvCxnSpPr>
                  <a:cxnSpLocks/>
                  <a:endCxn id="2050" idx="3"/>
                </p:cNvCxnSpPr>
                <p:nvPr/>
              </p:nvCxnSpPr>
              <p:spPr>
                <a:xfrm>
                  <a:off x="3028994" y="3777131"/>
                  <a:ext cx="0" cy="3333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FDA8097-D430-495C-A482-E0CFA3B524D3}"/>
                    </a:ext>
                  </a:extLst>
                </p:cNvPr>
                <p:cNvSpPr txBox="1"/>
                <p:nvPr/>
              </p:nvSpPr>
              <p:spPr>
                <a:xfrm>
                  <a:off x="1893633" y="4212587"/>
                  <a:ext cx="504946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1C87382-FF32-50F3-9C34-E80EDB391F5B}"/>
                    </a:ext>
                  </a:extLst>
                </p:cNvPr>
                <p:cNvSpPr txBox="1"/>
                <p:nvPr/>
              </p:nvSpPr>
              <p:spPr>
                <a:xfrm>
                  <a:off x="3059832" y="4545812"/>
                  <a:ext cx="459524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0" name="직사각형 2049">
                  <a:extLst>
                    <a:ext uri="{FF2B5EF4-FFF2-40B4-BE49-F238E27FC236}">
                      <a16:creationId xmlns:a16="http://schemas.microsoft.com/office/drawing/2014/main" id="{D117DA35-9DED-7047-D71E-D8FAFCC4DD0E}"/>
                    </a:ext>
                  </a:extLst>
                </p:cNvPr>
                <p:cNvSpPr/>
                <p:nvPr/>
              </p:nvSpPr>
              <p:spPr>
                <a:xfrm>
                  <a:off x="2488994" y="4086693"/>
                  <a:ext cx="540000" cy="47625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1" name="TextBox 2060">
                  <a:extLst>
                    <a:ext uri="{FF2B5EF4-FFF2-40B4-BE49-F238E27FC236}">
                      <a16:creationId xmlns:a16="http://schemas.microsoft.com/office/drawing/2014/main" id="{A9FE59D9-6EEC-2441-0F8F-991D7B613FB1}"/>
                    </a:ext>
                  </a:extLst>
                </p:cNvPr>
                <p:cNvSpPr txBox="1"/>
                <p:nvPr/>
              </p:nvSpPr>
              <p:spPr>
                <a:xfrm>
                  <a:off x="1897518" y="4050763"/>
                  <a:ext cx="504946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74F311-8B18-4815-080F-F9E8B7E42144}"/>
                    </a:ext>
                  </a:extLst>
                </p:cNvPr>
                <p:cNvSpPr txBox="1"/>
                <p:nvPr/>
              </p:nvSpPr>
              <p:spPr>
                <a:xfrm>
                  <a:off x="2740300" y="3624981"/>
                  <a:ext cx="56520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4283E9-5407-23A8-6A88-B9913B58AAF8}"/>
                    </a:ext>
                  </a:extLst>
                </p:cNvPr>
                <p:cNvSpPr txBox="1"/>
                <p:nvPr/>
              </p:nvSpPr>
              <p:spPr>
                <a:xfrm>
                  <a:off x="2653539" y="3971984"/>
                  <a:ext cx="21090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C5A5DC4D-487F-7CF8-EA84-95C1A4F43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8994" y="3791292"/>
                  <a:ext cx="0" cy="91296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원호 19">
                  <a:extLst>
                    <a:ext uri="{FF2B5EF4-FFF2-40B4-BE49-F238E27FC236}">
                      <a16:creationId xmlns:a16="http://schemas.microsoft.com/office/drawing/2014/main" id="{18DD1A52-78CC-6ED7-25E4-47CD00E4FE8D}"/>
                    </a:ext>
                  </a:extLst>
                </p:cNvPr>
                <p:cNvSpPr/>
                <p:nvPr/>
              </p:nvSpPr>
              <p:spPr>
                <a:xfrm>
                  <a:off x="3562245" y="3317714"/>
                  <a:ext cx="54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4544780-C15A-6C1A-C2F0-CD84F11242FC}"/>
                    </a:ext>
                  </a:extLst>
                </p:cNvPr>
                <p:cNvSpPr txBox="1"/>
                <p:nvPr/>
              </p:nvSpPr>
              <p:spPr>
                <a:xfrm>
                  <a:off x="3742477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9AFAC81-9E1D-2BC6-2B7B-00AECC055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2245" y="3791292"/>
                  <a:ext cx="0" cy="912962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072" name="그룹 2071">
                  <a:extLst>
                    <a:ext uri="{FF2B5EF4-FFF2-40B4-BE49-F238E27FC236}">
                      <a16:creationId xmlns:a16="http://schemas.microsoft.com/office/drawing/2014/main" id="{9B503C11-13CC-D52F-1A07-5F0D594430B8}"/>
                    </a:ext>
                  </a:extLst>
                </p:cNvPr>
                <p:cNvGrpSpPr/>
                <p:nvPr/>
              </p:nvGrpSpPr>
              <p:grpSpPr>
                <a:xfrm>
                  <a:off x="2482731" y="3542218"/>
                  <a:ext cx="2153276" cy="47625"/>
                  <a:chOff x="2482731" y="1617924"/>
                  <a:chExt cx="2153276" cy="47625"/>
                </a:xfrm>
              </p:grpSpPr>
              <p:sp>
                <p:nvSpPr>
                  <p:cNvPr id="2070" name="직사각형 2069">
                    <a:extLst>
                      <a:ext uri="{FF2B5EF4-FFF2-40B4-BE49-F238E27FC236}">
                        <a16:creationId xmlns:a16="http://schemas.microsoft.com/office/drawing/2014/main" id="{CB8A58C6-E4DA-DB3C-1B01-1D85C1341818}"/>
                      </a:ext>
                    </a:extLst>
                  </p:cNvPr>
                  <p:cNvSpPr/>
                  <p:nvPr/>
                </p:nvSpPr>
                <p:spPr>
                  <a:xfrm>
                    <a:off x="4096007" y="1617924"/>
                    <a:ext cx="540000" cy="4762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71" name="직사각형 2070">
                    <a:extLst>
                      <a:ext uri="{FF2B5EF4-FFF2-40B4-BE49-F238E27FC236}">
                        <a16:creationId xmlns:a16="http://schemas.microsoft.com/office/drawing/2014/main" id="{9C1DC0D5-384F-8DBD-3DF0-AAC5799EBC7F}"/>
                      </a:ext>
                    </a:extLst>
                  </p:cNvPr>
                  <p:cNvSpPr/>
                  <p:nvPr/>
                </p:nvSpPr>
                <p:spPr>
                  <a:xfrm>
                    <a:off x="2482731" y="1617924"/>
                    <a:ext cx="1620000" cy="47625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95EEEA1E-E73E-BFA1-0CEB-FE1DED77A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9310" y="3437376"/>
                  <a:ext cx="0" cy="26431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81" name="이등변 삼각형 2080">
                  <a:extLst>
                    <a:ext uri="{FF2B5EF4-FFF2-40B4-BE49-F238E27FC236}">
                      <a16:creationId xmlns:a16="http://schemas.microsoft.com/office/drawing/2014/main" id="{8F91E384-D5CD-A9C3-02FC-73E54CA11F85}"/>
                    </a:ext>
                  </a:extLst>
                </p:cNvPr>
                <p:cNvSpPr/>
                <p:nvPr/>
              </p:nvSpPr>
              <p:spPr>
                <a:xfrm rot="10800000">
                  <a:off x="3769787" y="3454570"/>
                  <a:ext cx="121650" cy="123428"/>
                </a:xfrm>
                <a:prstGeom prst="triangl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131" name="직선 연결선 2130">
                  <a:extLst>
                    <a:ext uri="{FF2B5EF4-FFF2-40B4-BE49-F238E27FC236}">
                      <a16:creationId xmlns:a16="http://schemas.microsoft.com/office/drawing/2014/main" id="{E5CEFBE5-0E62-990F-4388-AE480B2089B1}"/>
                    </a:ext>
                  </a:extLst>
                </p:cNvPr>
                <p:cNvCxnSpPr/>
                <p:nvPr/>
              </p:nvCxnSpPr>
              <p:spPr>
                <a:xfrm>
                  <a:off x="4099577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40" name="그룹 2139">
              <a:extLst>
                <a:ext uri="{FF2B5EF4-FFF2-40B4-BE49-F238E27FC236}">
                  <a16:creationId xmlns:a16="http://schemas.microsoft.com/office/drawing/2014/main" id="{D2E71CE4-F7C8-55DD-F847-C3F528A6AB21}"/>
                </a:ext>
              </a:extLst>
            </p:cNvPr>
            <p:cNvGrpSpPr/>
            <p:nvPr/>
          </p:nvGrpSpPr>
          <p:grpSpPr>
            <a:xfrm>
              <a:off x="4899500" y="2477579"/>
              <a:ext cx="2344789" cy="2305943"/>
              <a:chOff x="4899500" y="2477579"/>
              <a:chExt cx="2344789" cy="2305943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F6ECD8D-6E44-EFD6-0D65-F2D24B0F3695}"/>
                  </a:ext>
                </a:extLst>
              </p:cNvPr>
              <p:cNvSpPr/>
              <p:nvPr/>
            </p:nvSpPr>
            <p:spPr>
              <a:xfrm>
                <a:off x="4899500" y="2642396"/>
                <a:ext cx="2344789" cy="21411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9" name="원호 2058">
                <a:extLst>
                  <a:ext uri="{FF2B5EF4-FFF2-40B4-BE49-F238E27FC236}">
                    <a16:creationId xmlns:a16="http://schemas.microsoft.com/office/drawing/2014/main" id="{A02FAD1E-5686-B371-3316-BC0140D522B7}"/>
                  </a:ext>
                </a:extLst>
              </p:cNvPr>
              <p:cNvSpPr/>
              <p:nvPr/>
            </p:nvSpPr>
            <p:spPr>
              <a:xfrm>
                <a:off x="5703881" y="331771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4B5FCAA-4621-0720-47A3-3B3A69279293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5366528" y="2908383"/>
                <a:ext cx="187776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F13B5B-4309-42DF-59E4-A6D9C68C186B}"/>
                  </a:ext>
                </a:extLst>
              </p:cNvPr>
              <p:cNvSpPr txBox="1"/>
              <p:nvPr/>
            </p:nvSpPr>
            <p:spPr>
              <a:xfrm>
                <a:off x="5935651" y="2718823"/>
                <a:ext cx="123751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0530E69D-405B-7968-4A3E-B194C6A19CA6}"/>
                  </a:ext>
                </a:extLst>
              </p:cNvPr>
              <p:cNvCxnSpPr/>
              <p:nvPr/>
            </p:nvCxnSpPr>
            <p:spPr>
              <a:xfrm>
                <a:off x="5700507" y="339866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426AF58-1A8A-1D5D-0900-97C920AF3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0506" y="3560589"/>
                <a:ext cx="1080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17BED7-911E-B026-DB5D-291FD76C9DF0}"/>
                  </a:ext>
                </a:extLst>
              </p:cNvPr>
              <p:cNvSpPr txBox="1"/>
              <p:nvPr/>
            </p:nvSpPr>
            <p:spPr>
              <a:xfrm>
                <a:off x="5754776" y="3630721"/>
                <a:ext cx="43721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5A504FC-0B53-EBA1-EA25-67F1CD7C6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0506" y="3803464"/>
                <a:ext cx="0" cy="37258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49" name="직사각형 2048">
                <a:extLst>
                  <a:ext uri="{FF2B5EF4-FFF2-40B4-BE49-F238E27FC236}">
                    <a16:creationId xmlns:a16="http://schemas.microsoft.com/office/drawing/2014/main" id="{B15CD173-4408-F5AC-6DC4-B9F53BD1D57F}"/>
                  </a:ext>
                </a:extLst>
              </p:cNvPr>
              <p:cNvSpPr/>
              <p:nvPr/>
            </p:nvSpPr>
            <p:spPr>
              <a:xfrm>
                <a:off x="5703881" y="4095095"/>
                <a:ext cx="108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DBC6303C-F18D-F519-2EFA-B2F442E93B86}"/>
                  </a:ext>
                </a:extLst>
              </p:cNvPr>
              <p:cNvSpPr txBox="1"/>
              <p:nvPr/>
            </p:nvSpPr>
            <p:spPr>
              <a:xfrm>
                <a:off x="5151157" y="4053319"/>
                <a:ext cx="459524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58" name="직선 연결선 2057">
                <a:extLst>
                  <a:ext uri="{FF2B5EF4-FFF2-40B4-BE49-F238E27FC236}">
                    <a16:creationId xmlns:a16="http://schemas.microsoft.com/office/drawing/2014/main" id="{A59658DC-B8D3-A4AE-DE90-480A9BE93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7255" y="3624981"/>
                <a:ext cx="0" cy="543157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292948E8-9C57-57CB-A0CF-DFFB26F54947}"/>
                  </a:ext>
                </a:extLst>
              </p:cNvPr>
              <p:cNvSpPr txBox="1"/>
              <p:nvPr/>
            </p:nvSpPr>
            <p:spPr>
              <a:xfrm>
                <a:off x="5882137" y="317154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8" name="TextBox 2067">
                <a:extLst>
                  <a:ext uri="{FF2B5EF4-FFF2-40B4-BE49-F238E27FC236}">
                    <a16:creationId xmlns:a16="http://schemas.microsoft.com/office/drawing/2014/main" id="{84992FE2-8D5A-A4EE-2FAB-3F272E3C041C}"/>
                  </a:ext>
                </a:extLst>
              </p:cNvPr>
              <p:cNvSpPr txBox="1"/>
              <p:nvPr/>
            </p:nvSpPr>
            <p:spPr>
              <a:xfrm>
                <a:off x="4942365" y="2477579"/>
                <a:ext cx="116436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공략 적용 시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39B9F8-351B-CE85-B58B-48B5E79B31B0}"/>
                  </a:ext>
                </a:extLst>
              </p:cNvPr>
              <p:cNvSpPr txBox="1"/>
              <p:nvPr/>
            </p:nvSpPr>
            <p:spPr>
              <a:xfrm>
                <a:off x="4907611" y="264158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3" name="이등변 삼각형 2082">
                <a:extLst>
                  <a:ext uri="{FF2B5EF4-FFF2-40B4-BE49-F238E27FC236}">
                    <a16:creationId xmlns:a16="http://schemas.microsoft.com/office/drawing/2014/main" id="{0C77242A-5CB1-F469-0DC9-F47DFAEEBD97}"/>
                  </a:ext>
                </a:extLst>
              </p:cNvPr>
              <p:cNvSpPr/>
              <p:nvPr/>
            </p:nvSpPr>
            <p:spPr>
              <a:xfrm rot="10800000">
                <a:off x="4967137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4" name="TextBox 2083">
                <a:extLst>
                  <a:ext uri="{FF2B5EF4-FFF2-40B4-BE49-F238E27FC236}">
                    <a16:creationId xmlns:a16="http://schemas.microsoft.com/office/drawing/2014/main" id="{3DF455C2-5AEC-88D2-3B01-EFC8A624055E}"/>
                  </a:ext>
                </a:extLst>
              </p:cNvPr>
              <p:cNvSpPr txBox="1"/>
              <p:nvPr/>
            </p:nvSpPr>
            <p:spPr>
              <a:xfrm>
                <a:off x="5138470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09" name="그룹 2108">
                <a:extLst>
                  <a:ext uri="{FF2B5EF4-FFF2-40B4-BE49-F238E27FC236}">
                    <a16:creationId xmlns:a16="http://schemas.microsoft.com/office/drawing/2014/main" id="{9887948C-FB58-6CB2-D2AB-481D9330E319}"/>
                  </a:ext>
                </a:extLst>
              </p:cNvPr>
              <p:cNvGrpSpPr/>
              <p:nvPr/>
            </p:nvGrpSpPr>
            <p:grpSpPr>
              <a:xfrm>
                <a:off x="5710409" y="3537644"/>
                <a:ext cx="1080000" cy="47625"/>
                <a:chOff x="2482731" y="1617924"/>
                <a:chExt cx="1080000" cy="47625"/>
              </a:xfrm>
            </p:grpSpPr>
            <p:sp>
              <p:nvSpPr>
                <p:cNvPr id="2110" name="직사각형 2109">
                  <a:extLst>
                    <a:ext uri="{FF2B5EF4-FFF2-40B4-BE49-F238E27FC236}">
                      <a16:creationId xmlns:a16="http://schemas.microsoft.com/office/drawing/2014/main" id="{A15CFEBC-02C5-D369-F68E-2C8921BBB6D2}"/>
                    </a:ext>
                  </a:extLst>
                </p:cNvPr>
                <p:cNvSpPr/>
                <p:nvPr/>
              </p:nvSpPr>
              <p:spPr>
                <a:xfrm>
                  <a:off x="3022731" y="1617924"/>
                  <a:ext cx="54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2" name="직사각형 2111">
                  <a:extLst>
                    <a:ext uri="{FF2B5EF4-FFF2-40B4-BE49-F238E27FC236}">
                      <a16:creationId xmlns:a16="http://schemas.microsoft.com/office/drawing/2014/main" id="{1CF3FB16-BDDC-B7C8-E6AF-59F38C810183}"/>
                    </a:ext>
                  </a:extLst>
                </p:cNvPr>
                <p:cNvSpPr/>
                <p:nvPr/>
              </p:nvSpPr>
              <p:spPr>
                <a:xfrm>
                  <a:off x="2482731" y="1617924"/>
                  <a:ext cx="540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04" name="이등변 삼각형 2103">
                <a:extLst>
                  <a:ext uri="{FF2B5EF4-FFF2-40B4-BE49-F238E27FC236}">
                    <a16:creationId xmlns:a16="http://schemas.microsoft.com/office/drawing/2014/main" id="{279DAEBF-543C-43A3-FD72-9225F79DE854}"/>
                  </a:ext>
                </a:extLst>
              </p:cNvPr>
              <p:cNvSpPr/>
              <p:nvPr/>
            </p:nvSpPr>
            <p:spPr>
              <a:xfrm rot="10800000">
                <a:off x="5910872" y="34545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8" name="TextBox 2117">
                <a:extLst>
                  <a:ext uri="{FF2B5EF4-FFF2-40B4-BE49-F238E27FC236}">
                    <a16:creationId xmlns:a16="http://schemas.microsoft.com/office/drawing/2014/main" id="{CAC93B82-943F-CA3C-3347-D71A6F1FC715}"/>
                  </a:ext>
                </a:extLst>
              </p:cNvPr>
              <p:cNvSpPr txBox="1"/>
              <p:nvPr/>
            </p:nvSpPr>
            <p:spPr>
              <a:xfrm>
                <a:off x="5151157" y="4390581"/>
                <a:ext cx="177761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크기가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20% 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줄어듭니다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cxnSp>
            <p:nvCxnSpPr>
              <p:cNvPr id="2132" name="직선 연결선 2131">
                <a:extLst>
                  <a:ext uri="{FF2B5EF4-FFF2-40B4-BE49-F238E27FC236}">
                    <a16:creationId xmlns:a16="http://schemas.microsoft.com/office/drawing/2014/main" id="{5A2CD87F-30F4-5E66-9723-F62BFCA78DC6}"/>
                  </a:ext>
                </a:extLst>
              </p:cNvPr>
              <p:cNvCxnSpPr/>
              <p:nvPr/>
            </p:nvCxnSpPr>
            <p:spPr>
              <a:xfrm>
                <a:off x="6251893" y="339866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39" name="그룹 2138">
            <a:extLst>
              <a:ext uri="{FF2B5EF4-FFF2-40B4-BE49-F238E27FC236}">
                <a16:creationId xmlns:a16="http://schemas.microsoft.com/office/drawing/2014/main" id="{B73E89E2-0750-30FA-ECAB-29BF7F1E1E2B}"/>
              </a:ext>
            </a:extLst>
          </p:cNvPr>
          <p:cNvGrpSpPr/>
          <p:nvPr/>
        </p:nvGrpSpPr>
        <p:grpSpPr>
          <a:xfrm>
            <a:off x="7729781" y="1882181"/>
            <a:ext cx="4126211" cy="2997728"/>
            <a:chOff x="7779650" y="1882181"/>
            <a:chExt cx="4126211" cy="2997728"/>
          </a:xfrm>
        </p:grpSpPr>
        <p:sp>
          <p:nvSpPr>
            <p:cNvPr id="2123" name="직사각형 2122">
              <a:extLst>
                <a:ext uri="{FF2B5EF4-FFF2-40B4-BE49-F238E27FC236}">
                  <a16:creationId xmlns:a16="http://schemas.microsoft.com/office/drawing/2014/main" id="{996F23AB-7E86-1BE0-3B0C-59119DBBA647}"/>
                </a:ext>
              </a:extLst>
            </p:cNvPr>
            <p:cNvSpPr>
              <a:spLocks/>
            </p:cNvSpPr>
            <p:nvPr/>
          </p:nvSpPr>
          <p:spPr>
            <a:xfrm>
              <a:off x="7779650" y="1882181"/>
              <a:ext cx="4126211" cy="2997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1" name="TextBox 2120">
              <a:extLst>
                <a:ext uri="{FF2B5EF4-FFF2-40B4-BE49-F238E27FC236}">
                  <a16:creationId xmlns:a16="http://schemas.microsoft.com/office/drawing/2014/main" id="{4987A2A9-9325-215F-26F1-57C18EC0F082}"/>
                </a:ext>
              </a:extLst>
            </p:cNvPr>
            <p:cNvSpPr txBox="1"/>
            <p:nvPr/>
          </p:nvSpPr>
          <p:spPr>
            <a:xfrm>
              <a:off x="7884606" y="1947402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38" name="그룹 2137">
              <a:extLst>
                <a:ext uri="{FF2B5EF4-FFF2-40B4-BE49-F238E27FC236}">
                  <a16:creationId xmlns:a16="http://schemas.microsoft.com/office/drawing/2014/main" id="{8DEAFF6F-7F9D-EDEC-2F7E-16FED7968F95}"/>
                </a:ext>
              </a:extLst>
            </p:cNvPr>
            <p:cNvGrpSpPr/>
            <p:nvPr/>
          </p:nvGrpSpPr>
          <p:grpSpPr>
            <a:xfrm>
              <a:off x="7883209" y="2647935"/>
              <a:ext cx="3877088" cy="2141128"/>
              <a:chOff x="7883209" y="2647935"/>
              <a:chExt cx="3877088" cy="2141128"/>
            </a:xfrm>
          </p:grpSpPr>
          <p:sp>
            <p:nvSpPr>
              <p:cNvPr id="2075" name="직사각형 2074">
                <a:extLst>
                  <a:ext uri="{FF2B5EF4-FFF2-40B4-BE49-F238E27FC236}">
                    <a16:creationId xmlns:a16="http://schemas.microsoft.com/office/drawing/2014/main" id="{9D28B300-5A3E-B6D5-FEF9-2E2B1F269882}"/>
                  </a:ext>
                </a:extLst>
              </p:cNvPr>
              <p:cNvSpPr/>
              <p:nvPr/>
            </p:nvSpPr>
            <p:spPr>
              <a:xfrm>
                <a:off x="7883209" y="2647935"/>
                <a:ext cx="3877088" cy="21411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74" name="직선 연결선 2073">
                <a:extLst>
                  <a:ext uri="{FF2B5EF4-FFF2-40B4-BE49-F238E27FC236}">
                    <a16:creationId xmlns:a16="http://schemas.microsoft.com/office/drawing/2014/main" id="{5E04946B-5D65-1BC3-924C-B07EAD778D28}"/>
                  </a:ext>
                </a:extLst>
              </p:cNvPr>
              <p:cNvCxnSpPr>
                <a:cxnSpLocks/>
                <a:stCxn id="2103" idx="2"/>
              </p:cNvCxnSpPr>
              <p:nvPr/>
            </p:nvCxnSpPr>
            <p:spPr>
              <a:xfrm>
                <a:off x="8342126" y="2920273"/>
                <a:ext cx="341817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7" name="TextBox 2076">
                <a:extLst>
                  <a:ext uri="{FF2B5EF4-FFF2-40B4-BE49-F238E27FC236}">
                    <a16:creationId xmlns:a16="http://schemas.microsoft.com/office/drawing/2014/main" id="{4E805F0C-6F42-CC9C-99F3-60A10C7D68F9}"/>
                  </a:ext>
                </a:extLst>
              </p:cNvPr>
              <p:cNvSpPr txBox="1"/>
              <p:nvPr/>
            </p:nvSpPr>
            <p:spPr>
              <a:xfrm>
                <a:off x="8898549" y="2724363"/>
                <a:ext cx="1335302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1.3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cxnSp>
            <p:nvCxnSpPr>
              <p:cNvPr id="2080" name="직선 연결선 2079">
                <a:extLst>
                  <a:ext uri="{FF2B5EF4-FFF2-40B4-BE49-F238E27FC236}">
                    <a16:creationId xmlns:a16="http://schemas.microsoft.com/office/drawing/2014/main" id="{F7AB82A7-5378-D7A3-8622-FFDF3EEF8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740" y="3566129"/>
                <a:ext cx="2484000" cy="0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2" name="TextBox 2081">
                <a:extLst>
                  <a:ext uri="{FF2B5EF4-FFF2-40B4-BE49-F238E27FC236}">
                    <a16:creationId xmlns:a16="http://schemas.microsoft.com/office/drawing/2014/main" id="{47A47387-7113-8FAB-02EF-EEA686344992}"/>
                  </a:ext>
                </a:extLst>
              </p:cNvPr>
              <p:cNvSpPr txBox="1"/>
              <p:nvPr/>
            </p:nvSpPr>
            <p:spPr>
              <a:xfrm>
                <a:off x="9289481" y="3634613"/>
                <a:ext cx="43721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</a:p>
            </p:txBody>
          </p:sp>
          <p:cxnSp>
            <p:nvCxnSpPr>
              <p:cNvPr id="2085" name="직선 연결선 2084">
                <a:extLst>
                  <a:ext uri="{FF2B5EF4-FFF2-40B4-BE49-F238E27FC236}">
                    <a16:creationId xmlns:a16="http://schemas.microsoft.com/office/drawing/2014/main" id="{CE15EF8D-61B6-F38C-6D1E-59C2C9DC4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740" y="3777207"/>
                <a:ext cx="0" cy="5551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6" name="직사각형 2085">
                <a:extLst>
                  <a:ext uri="{FF2B5EF4-FFF2-40B4-BE49-F238E27FC236}">
                    <a16:creationId xmlns:a16="http://schemas.microsoft.com/office/drawing/2014/main" id="{214552D5-411F-D895-FAFF-0B717BBFC6EE}"/>
                  </a:ext>
                </a:extLst>
              </p:cNvPr>
              <p:cNvSpPr/>
              <p:nvPr/>
            </p:nvSpPr>
            <p:spPr>
              <a:xfrm>
                <a:off x="8695489" y="4259047"/>
                <a:ext cx="1080000" cy="476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7" name="직사각형 2086">
                <a:extLst>
                  <a:ext uri="{FF2B5EF4-FFF2-40B4-BE49-F238E27FC236}">
                    <a16:creationId xmlns:a16="http://schemas.microsoft.com/office/drawing/2014/main" id="{20FF4432-B12F-6F4E-BF4C-D586C268CC4C}"/>
                  </a:ext>
                </a:extLst>
              </p:cNvPr>
              <p:cNvSpPr/>
              <p:nvPr/>
            </p:nvSpPr>
            <p:spPr>
              <a:xfrm>
                <a:off x="10092740" y="4589366"/>
                <a:ext cx="1080000" cy="476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88" name="직선 연결선 2087">
                <a:extLst>
                  <a:ext uri="{FF2B5EF4-FFF2-40B4-BE49-F238E27FC236}">
                    <a16:creationId xmlns:a16="http://schemas.microsoft.com/office/drawing/2014/main" id="{990BA6FB-D063-8FAF-1AA0-E56552B33A13}"/>
                  </a:ext>
                </a:extLst>
              </p:cNvPr>
              <p:cNvCxnSpPr>
                <a:cxnSpLocks/>
                <a:endCxn id="2091" idx="3"/>
              </p:cNvCxnSpPr>
              <p:nvPr/>
            </p:nvCxnSpPr>
            <p:spPr>
              <a:xfrm>
                <a:off x="9235489" y="3847913"/>
                <a:ext cx="0" cy="26259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9" name="TextBox 2088">
                <a:extLst>
                  <a:ext uri="{FF2B5EF4-FFF2-40B4-BE49-F238E27FC236}">
                    <a16:creationId xmlns:a16="http://schemas.microsoft.com/office/drawing/2014/main" id="{C522FD98-8DCE-FB24-D920-4FDEFBFCAE21}"/>
                  </a:ext>
                </a:extLst>
              </p:cNvPr>
              <p:cNvSpPr txBox="1"/>
              <p:nvPr/>
            </p:nvSpPr>
            <p:spPr>
              <a:xfrm>
                <a:off x="8068018" y="4221303"/>
                <a:ext cx="533799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1’-1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760D6B8C-227F-6E4B-B796-EBC01ED65425}"/>
                  </a:ext>
                </a:extLst>
              </p:cNvPr>
              <p:cNvSpPr txBox="1"/>
              <p:nvPr/>
            </p:nvSpPr>
            <p:spPr>
              <a:xfrm>
                <a:off x="9565544" y="4545812"/>
                <a:ext cx="459524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1" name="직사각형 2090">
                <a:extLst>
                  <a:ext uri="{FF2B5EF4-FFF2-40B4-BE49-F238E27FC236}">
                    <a16:creationId xmlns:a16="http://schemas.microsoft.com/office/drawing/2014/main" id="{6B7509E8-833F-8967-70C2-1E009547CE9F}"/>
                  </a:ext>
                </a:extLst>
              </p:cNvPr>
              <p:cNvSpPr/>
              <p:nvPr/>
            </p:nvSpPr>
            <p:spPr>
              <a:xfrm>
                <a:off x="8695489" y="4086693"/>
                <a:ext cx="540000" cy="4762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2" name="TextBox 2091">
                <a:extLst>
                  <a:ext uri="{FF2B5EF4-FFF2-40B4-BE49-F238E27FC236}">
                    <a16:creationId xmlns:a16="http://schemas.microsoft.com/office/drawing/2014/main" id="{6782A778-C72E-CD45-4F8B-F9679F8BDCEA}"/>
                  </a:ext>
                </a:extLst>
              </p:cNvPr>
              <p:cNvSpPr txBox="1"/>
              <p:nvPr/>
            </p:nvSpPr>
            <p:spPr>
              <a:xfrm>
                <a:off x="8068018" y="4030250"/>
                <a:ext cx="533800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1’-2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3" name="TextBox 2092">
                <a:extLst>
                  <a:ext uri="{FF2B5EF4-FFF2-40B4-BE49-F238E27FC236}">
                    <a16:creationId xmlns:a16="http://schemas.microsoft.com/office/drawing/2014/main" id="{811ACACC-307A-E9E4-C91D-59AD201A3760}"/>
                  </a:ext>
                </a:extLst>
              </p:cNvPr>
              <p:cNvSpPr txBox="1"/>
              <p:nvPr/>
            </p:nvSpPr>
            <p:spPr>
              <a:xfrm>
                <a:off x="8761433" y="3631438"/>
                <a:ext cx="411808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1’</a:t>
                </a:r>
              </a:p>
            </p:txBody>
          </p:sp>
          <p:sp>
            <p:nvSpPr>
              <p:cNvPr id="2094" name="TextBox 2093">
                <a:extLst>
                  <a:ext uri="{FF2B5EF4-FFF2-40B4-BE49-F238E27FC236}">
                    <a16:creationId xmlns:a16="http://schemas.microsoft.com/office/drawing/2014/main" id="{159AEDEF-AF88-9B36-E728-A78A6FFDCA91}"/>
                  </a:ext>
                </a:extLst>
              </p:cNvPr>
              <p:cNvSpPr txBox="1"/>
              <p:nvPr/>
            </p:nvSpPr>
            <p:spPr>
              <a:xfrm>
                <a:off x="8860034" y="3971984"/>
                <a:ext cx="21090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095" name="직선 연결선 2094">
                <a:extLst>
                  <a:ext uri="{FF2B5EF4-FFF2-40B4-BE49-F238E27FC236}">
                    <a16:creationId xmlns:a16="http://schemas.microsoft.com/office/drawing/2014/main" id="{BD02D1BA-618A-7321-BB39-1107BBED2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5489" y="3777207"/>
                <a:ext cx="0" cy="55515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96" name="원호 2095">
                <a:extLst>
                  <a:ext uri="{FF2B5EF4-FFF2-40B4-BE49-F238E27FC236}">
                    <a16:creationId xmlns:a16="http://schemas.microsoft.com/office/drawing/2014/main" id="{659CD480-ED10-77B8-EA4F-82CA4AA4A651}"/>
                  </a:ext>
                </a:extLst>
              </p:cNvPr>
              <p:cNvSpPr/>
              <p:nvPr/>
            </p:nvSpPr>
            <p:spPr>
              <a:xfrm>
                <a:off x="9228740" y="332325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5C8A3BFF-FD87-E29D-DD65-8C617C669206}"/>
                  </a:ext>
                </a:extLst>
              </p:cNvPr>
              <p:cNvSpPr txBox="1"/>
              <p:nvPr/>
            </p:nvSpPr>
            <p:spPr>
              <a:xfrm>
                <a:off x="9408972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00" name="직선 연결선 2099">
                <a:extLst>
                  <a:ext uri="{FF2B5EF4-FFF2-40B4-BE49-F238E27FC236}">
                    <a16:creationId xmlns:a16="http://schemas.microsoft.com/office/drawing/2014/main" id="{61409854-7C4E-2536-FE9B-557C38965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8473" y="3631438"/>
                <a:ext cx="0" cy="1046346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3" name="TextBox 2102">
                <a:extLst>
                  <a:ext uri="{FF2B5EF4-FFF2-40B4-BE49-F238E27FC236}">
                    <a16:creationId xmlns:a16="http://schemas.microsoft.com/office/drawing/2014/main" id="{D2774956-6BE4-B574-9A00-791FC6A4AF99}"/>
                  </a:ext>
                </a:extLst>
              </p:cNvPr>
              <p:cNvSpPr txBox="1"/>
              <p:nvPr/>
            </p:nvSpPr>
            <p:spPr>
              <a:xfrm>
                <a:off x="7883209" y="265347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06" name="원호 2105">
                <a:extLst>
                  <a:ext uri="{FF2B5EF4-FFF2-40B4-BE49-F238E27FC236}">
                    <a16:creationId xmlns:a16="http://schemas.microsoft.com/office/drawing/2014/main" id="{54ADA00F-45EA-7B0D-5B88-7849EF63FB3A}"/>
                  </a:ext>
                </a:extLst>
              </p:cNvPr>
              <p:cNvSpPr/>
              <p:nvPr/>
            </p:nvSpPr>
            <p:spPr>
              <a:xfrm>
                <a:off x="8701798" y="3323254"/>
                <a:ext cx="540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312F7292-EBCF-90A9-ED1B-B46FF24BE981}"/>
                  </a:ext>
                </a:extLst>
              </p:cNvPr>
              <p:cNvSpPr txBox="1"/>
              <p:nvPr/>
            </p:nvSpPr>
            <p:spPr>
              <a:xfrm>
                <a:off x="8875720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0.5s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111" name="직선 연결선 2110">
                <a:extLst>
                  <a:ext uri="{FF2B5EF4-FFF2-40B4-BE49-F238E27FC236}">
                    <a16:creationId xmlns:a16="http://schemas.microsoft.com/office/drawing/2014/main" id="{2148AE7D-858F-03C5-C713-43CF7C8E7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2740" y="3777207"/>
                <a:ext cx="0" cy="91296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4C8EC3A3-3927-60C5-9E21-A449DD27C2C1}"/>
                  </a:ext>
                </a:extLst>
              </p:cNvPr>
              <p:cNvSpPr txBox="1"/>
              <p:nvPr/>
            </p:nvSpPr>
            <p:spPr>
              <a:xfrm>
                <a:off x="10577788" y="4422701"/>
                <a:ext cx="10740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4" name="TextBox 2113">
                <a:extLst>
                  <a:ext uri="{FF2B5EF4-FFF2-40B4-BE49-F238E27FC236}">
                    <a16:creationId xmlns:a16="http://schemas.microsoft.com/office/drawing/2014/main" id="{3067B038-49CF-31F1-9647-6564BAF34BB7}"/>
                  </a:ext>
                </a:extLst>
              </p:cNvPr>
              <p:cNvSpPr txBox="1"/>
              <p:nvPr/>
            </p:nvSpPr>
            <p:spPr>
              <a:xfrm>
                <a:off x="9845532" y="3177088"/>
                <a:ext cx="1939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0.3s</a:t>
                </a:r>
                <a:endPara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15" name="원호 2114">
                <a:extLst>
                  <a:ext uri="{FF2B5EF4-FFF2-40B4-BE49-F238E27FC236}">
                    <a16:creationId xmlns:a16="http://schemas.microsoft.com/office/drawing/2014/main" id="{AE378BD5-04ED-0349-55E2-E9EA329B6165}"/>
                  </a:ext>
                </a:extLst>
              </p:cNvPr>
              <p:cNvSpPr/>
              <p:nvPr/>
            </p:nvSpPr>
            <p:spPr>
              <a:xfrm>
                <a:off x="9768739" y="3323254"/>
                <a:ext cx="324000" cy="485750"/>
              </a:xfrm>
              <a:prstGeom prst="arc">
                <a:avLst>
                  <a:gd name="adj1" fmla="val 10795988"/>
                  <a:gd name="adj2" fmla="val 7"/>
                </a:avLst>
              </a:prstGeom>
              <a:ln>
                <a:solidFill>
                  <a:srgbClr val="BD9C7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이등변 삼각형 1">
                <a:extLst>
                  <a:ext uri="{FF2B5EF4-FFF2-40B4-BE49-F238E27FC236}">
                    <a16:creationId xmlns:a16="http://schemas.microsoft.com/office/drawing/2014/main" id="{16F98BCB-7EC1-DCA6-D247-A189495BB93F}"/>
                  </a:ext>
                </a:extLst>
              </p:cNvPr>
              <p:cNvSpPr/>
              <p:nvPr/>
            </p:nvSpPr>
            <p:spPr>
              <a:xfrm rot="10800000">
                <a:off x="7951929" y="3000095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2B3B1-660F-52CB-13AD-A39375A0709B}"/>
                  </a:ext>
                </a:extLst>
              </p:cNvPr>
              <p:cNvSpPr txBox="1"/>
              <p:nvPr/>
            </p:nvSpPr>
            <p:spPr>
              <a:xfrm>
                <a:off x="8123262" y="3003645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0" name="그룹 2129">
                <a:extLst>
                  <a:ext uri="{FF2B5EF4-FFF2-40B4-BE49-F238E27FC236}">
                    <a16:creationId xmlns:a16="http://schemas.microsoft.com/office/drawing/2014/main" id="{C21D335D-04D0-DA38-09BA-A34CB2053EEF}"/>
                  </a:ext>
                </a:extLst>
              </p:cNvPr>
              <p:cNvGrpSpPr/>
              <p:nvPr/>
            </p:nvGrpSpPr>
            <p:grpSpPr>
              <a:xfrm>
                <a:off x="8684572" y="3535268"/>
                <a:ext cx="2483901" cy="47625"/>
                <a:chOff x="8684572" y="3535268"/>
                <a:chExt cx="2483901" cy="47625"/>
              </a:xfrm>
            </p:grpSpPr>
            <p:sp>
              <p:nvSpPr>
                <p:cNvPr id="2128" name="직사각형 2127">
                  <a:extLst>
                    <a:ext uri="{FF2B5EF4-FFF2-40B4-BE49-F238E27FC236}">
                      <a16:creationId xmlns:a16="http://schemas.microsoft.com/office/drawing/2014/main" id="{CAB2685F-0125-7C6D-E1C6-8CB3F858C4C3}"/>
                    </a:ext>
                  </a:extLst>
                </p:cNvPr>
                <p:cNvSpPr/>
                <p:nvPr/>
              </p:nvSpPr>
              <p:spPr>
                <a:xfrm>
                  <a:off x="10088473" y="3535268"/>
                  <a:ext cx="108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29" name="직사각형 2128">
                  <a:extLst>
                    <a:ext uri="{FF2B5EF4-FFF2-40B4-BE49-F238E27FC236}">
                      <a16:creationId xmlns:a16="http://schemas.microsoft.com/office/drawing/2014/main" id="{E17B1178-03AA-F869-4A15-5F6EF0B523E5}"/>
                    </a:ext>
                  </a:extLst>
                </p:cNvPr>
                <p:cNvSpPr/>
                <p:nvPr/>
              </p:nvSpPr>
              <p:spPr>
                <a:xfrm>
                  <a:off x="8684572" y="3535268"/>
                  <a:ext cx="1404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2078" name="직선 연결선 2077">
                <a:extLst>
                  <a:ext uri="{FF2B5EF4-FFF2-40B4-BE49-F238E27FC236}">
                    <a16:creationId xmlns:a16="http://schemas.microsoft.com/office/drawing/2014/main" id="{F8CBC49E-5A12-2AA4-9DC0-0C0371D3BDAC}"/>
                  </a:ext>
                </a:extLst>
              </p:cNvPr>
              <p:cNvCxnSpPr/>
              <p:nvPr/>
            </p:nvCxnSpPr>
            <p:spPr>
              <a:xfrm>
                <a:off x="8688741" y="340420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9" name="직선 연결선 2098">
                <a:extLst>
                  <a:ext uri="{FF2B5EF4-FFF2-40B4-BE49-F238E27FC236}">
                    <a16:creationId xmlns:a16="http://schemas.microsoft.com/office/drawing/2014/main" id="{C3CC2435-BCB3-755C-80CF-3C30884BCB68}"/>
                  </a:ext>
                </a:extLst>
              </p:cNvPr>
              <p:cNvCxnSpPr/>
              <p:nvPr/>
            </p:nvCxnSpPr>
            <p:spPr>
              <a:xfrm>
                <a:off x="10092178" y="3404204"/>
                <a:ext cx="0" cy="34174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8" name="직선 연결선 2097">
                <a:extLst>
                  <a:ext uri="{FF2B5EF4-FFF2-40B4-BE49-F238E27FC236}">
                    <a16:creationId xmlns:a16="http://schemas.microsoft.com/office/drawing/2014/main" id="{B7A9DC4D-0D48-F3C6-A3A4-8B81F5F01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1798" y="3442916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1" name="직선 연결선 2100">
                <a:extLst>
                  <a:ext uri="{FF2B5EF4-FFF2-40B4-BE49-F238E27FC236}">
                    <a16:creationId xmlns:a16="http://schemas.microsoft.com/office/drawing/2014/main" id="{E895C312-0F54-77FB-7A0A-EFFE79224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5805" y="3442916"/>
                <a:ext cx="0" cy="26431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37" name="이등변 삼각형 2136">
                <a:extLst>
                  <a:ext uri="{FF2B5EF4-FFF2-40B4-BE49-F238E27FC236}">
                    <a16:creationId xmlns:a16="http://schemas.microsoft.com/office/drawing/2014/main" id="{968D4C86-2EE9-BDBC-09D9-0B7D557ECC07}"/>
                  </a:ext>
                </a:extLst>
              </p:cNvPr>
              <p:cNvSpPr/>
              <p:nvPr/>
            </p:nvSpPr>
            <p:spPr>
              <a:xfrm rot="10800000">
                <a:off x="10037336" y="3433835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354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청룡진</a:t>
            </a:r>
            <a:r>
              <a:rPr lang="ko-KR" altLang="en-US" sz="100" dirty="0">
                <a:solidFill>
                  <a:schemeClr val="bg1"/>
                </a:solidFill>
              </a:rPr>
              <a:t> 사용 리소스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6EE3F5-2241-F637-1372-454625AF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28862"/>
              </p:ext>
            </p:extLst>
          </p:nvPr>
        </p:nvGraphicFramePr>
        <p:xfrm>
          <a:off x="2867025" y="1827000"/>
          <a:ext cx="8301718" cy="327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993803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동작에서 동작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생략된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8103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984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Lancemaster_Tripod_Icon_1_00 ~ Lancemaster_Tripod_Icon_1_07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1-1, 3-1)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마크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1-2, 3-2)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하늘에서 용의 형상이 떨어지는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Lancemaster_Skill_Effect_1_03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하늘에서 용의 형상이 떨어지고 창이 꽂혀 있는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37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B85ED4-FBFC-C521-8A9C-B8CE2FC72348}"/>
              </a:ext>
            </a:extLst>
          </p:cNvPr>
          <p:cNvSpPr txBox="1"/>
          <p:nvPr/>
        </p:nvSpPr>
        <p:spPr>
          <a:xfrm>
            <a:off x="1753696" y="1208335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4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C50B-3407-9134-740F-DB7B8774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180BB6-DEEB-403F-AE32-A96669BA8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21372"/>
              </p:ext>
            </p:extLst>
          </p:nvPr>
        </p:nvGraphicFramePr>
        <p:xfrm>
          <a:off x="1753696" y="1614556"/>
          <a:ext cx="6652800" cy="4026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16291647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26096815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31193099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06463274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99081411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315989811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강하게 찔러 피해를 줍니다</a:t>
                      </a:r>
                      <a:r>
                        <a:rPr lang="en-US" altLang="ko-KR" sz="1000" b="1" dirty="0"/>
                        <a:t>.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8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습득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레벨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41474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백어택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 마나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~ 456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7278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무력화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파괴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아머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경직 면역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70483"/>
                  </a:ext>
                </a:extLst>
              </a:tr>
              <a:tr h="183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집중 스킬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최대 스킬 레벨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12]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직업 각인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절정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을 채용한 창술사의 </a:t>
                      </a:r>
                      <a:r>
                        <a:rPr lang="ko-KR" altLang="en-US" sz="1000" b="1" u="sng" dirty="0">
                          <a:solidFill>
                            <a:schemeClr val="tx1"/>
                          </a:solidFill>
                        </a:rPr>
                        <a:t>가장 높은 </a:t>
                      </a:r>
                      <a:r>
                        <a:rPr lang="ko-KR" altLang="en-US" sz="1000" b="1" u="sng" dirty="0" err="1">
                          <a:solidFill>
                            <a:schemeClr val="tx1"/>
                          </a:solidFill>
                        </a:rPr>
                        <a:t>피해량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줄 수 있는 스킬입니다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자세를 잡고 정신을 집중하여 전방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12m, 90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도 내에 조준합니다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이후 창을 강하게 찌르고 용 형상의 에너지를 발사하여 적에게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N~N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퍼펙트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존에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맞춰 키를 떼면 에너지가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16m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거리까지 발사되며 더 강한 피해를 주며 날려버립니다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(N’~N’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 피해를 줍니다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레벨에 따라 피해량이 증가합니다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513546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Lostark_Skill_Infotable.xlsx (index: 100003)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6147535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504BA52D-1B2A-B105-E92D-BD9BA3204A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스킬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</a:rPr>
              <a:t>적룡포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575120-D3B8-051A-7B8C-AEAC76950EA6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집중 스킬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D494-96AF-AB1B-31D3-E5543741DDF6}"/>
              </a:ext>
            </a:extLst>
          </p:cNvPr>
          <p:cNvSpPr txBox="1"/>
          <p:nvPr/>
        </p:nvSpPr>
        <p:spPr>
          <a:xfrm>
            <a:off x="1753696" y="722600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CAB045-6D2C-BEA6-E98E-FC769E756945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그림 24" descr="마젠타, 다채로움, 빛, 바이올렛색이(가) 표시된 사진&#10;&#10;자동 생성된 설명">
            <a:extLst>
              <a:ext uri="{FF2B5EF4-FFF2-40B4-BE49-F238E27FC236}">
                <a16:creationId xmlns:a16="http://schemas.microsoft.com/office/drawing/2014/main" id="{2B9EF3C7-A65C-F22D-E055-6E5F01965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78" y="1668305"/>
            <a:ext cx="812698" cy="81269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A68445-3F7D-D707-F954-5DD56FA955EC}"/>
              </a:ext>
            </a:extLst>
          </p:cNvPr>
          <p:cNvGrpSpPr/>
          <p:nvPr/>
        </p:nvGrpSpPr>
        <p:grpSpPr>
          <a:xfrm>
            <a:off x="8554165" y="1614556"/>
            <a:ext cx="3482694" cy="4026939"/>
            <a:chOff x="8554165" y="1614556"/>
            <a:chExt cx="3482694" cy="402693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508F46-C1C1-F64E-36D6-A22553968A0E}"/>
                </a:ext>
              </a:extLst>
            </p:cNvPr>
            <p:cNvSpPr/>
            <p:nvPr/>
          </p:nvSpPr>
          <p:spPr>
            <a:xfrm>
              <a:off x="8554165" y="1997939"/>
              <a:ext cx="3482694" cy="3643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12441-7E66-201D-DCB1-ECEF86EA080E}"/>
                </a:ext>
              </a:extLst>
            </p:cNvPr>
            <p:cNvSpPr/>
            <p:nvPr/>
          </p:nvSpPr>
          <p:spPr>
            <a:xfrm>
              <a:off x="8554165" y="1614556"/>
              <a:ext cx="3482694" cy="383382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F28D9C-EB95-633C-6148-56B73D91E197}"/>
                </a:ext>
              </a:extLst>
            </p:cNvPr>
            <p:cNvGrpSpPr/>
            <p:nvPr/>
          </p:nvGrpSpPr>
          <p:grpSpPr>
            <a:xfrm>
              <a:off x="8747484" y="2220721"/>
              <a:ext cx="3096057" cy="3266227"/>
              <a:chOff x="8747484" y="2220721"/>
              <a:chExt cx="3096057" cy="326622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63F6D1D-0639-612F-ABC8-59342C1A75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40" b="74262"/>
              <a:stretch/>
            </p:blipFill>
            <p:spPr>
              <a:xfrm>
                <a:off x="8747484" y="2220721"/>
                <a:ext cx="3096057" cy="92363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4C19761-7F5E-FA88-3460-0A5B11AC4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0062" b="39440"/>
              <a:stretch/>
            </p:blipFill>
            <p:spPr>
              <a:xfrm>
                <a:off x="8747484" y="3392016"/>
                <a:ext cx="3096057" cy="92363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9C068A3-7701-1FAD-B3BF-664073D417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5173" b="4329"/>
              <a:stretch/>
            </p:blipFill>
            <p:spPr>
              <a:xfrm>
                <a:off x="8747484" y="4563311"/>
                <a:ext cx="3096057" cy="9236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5501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en-US" altLang="ko-KR" sz="100" b="1" dirty="0">
                <a:solidFill>
                  <a:schemeClr val="bg1"/>
                </a:solidFill>
              </a:rPr>
              <a:t>– </a:t>
            </a:r>
            <a:r>
              <a:rPr lang="ko-KR" altLang="en-US" sz="100" b="1" dirty="0">
                <a:solidFill>
                  <a:schemeClr val="bg1"/>
                </a:solidFill>
              </a:rPr>
              <a:t>첫 번째 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CE6BF8D-BA4F-C471-5D5F-0A111A536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497"/>
              </p:ext>
            </p:extLst>
          </p:nvPr>
        </p:nvGraphicFramePr>
        <p:xfrm>
          <a:off x="1761904" y="1757159"/>
          <a:ext cx="10025348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화력 조절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단단한 갑옷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홀딩 또는 차지속도가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빨라집니다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적중할 때 마다 회복하는 듀얼 게이지가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시전 중 받는 피해가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듀얼 게이지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회복량이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 피해 감소량이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9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 적중률을 높이기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자주 스탠스를 변경하기 위해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사용 도중 안정성을 높이기 위해 사용합니다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6844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티엔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라우리엘처럼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빠르게 이동하는 적이 있는 경우에 사용하여 스킬을 맞추기 쉬워집니다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듀얼 게이지를 채워 난무 스탠스로 변경하여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스탠스 변경 효과를 자주 획득합니다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숙련도가 낮은 레이드에서 적의 공격을 예상하지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못할 때 사용하여 안정성을 확보합니다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975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B4D26F-7D19-C8D3-C209-3F0967D8C6A0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98BA1E-438F-61E5-68DF-F8394AC3B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6058" r="73616" b="78902"/>
          <a:stretch/>
        </p:blipFill>
        <p:spPr>
          <a:xfrm>
            <a:off x="3835856" y="2205261"/>
            <a:ext cx="916839" cy="839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A8861-DE04-2B8C-6B47-BBCC3CE784CA}"/>
              </a:ext>
            </a:extLst>
          </p:cNvPr>
          <p:cNvSpPr txBox="1"/>
          <p:nvPr/>
        </p:nvSpPr>
        <p:spPr>
          <a:xfrm>
            <a:off x="1848397" y="747936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3AE1F0-7A05-168D-0658-74CECB41E0B7}"/>
              </a:ext>
            </a:extLst>
          </p:cNvPr>
          <p:cNvGrpSpPr/>
          <p:nvPr/>
        </p:nvGrpSpPr>
        <p:grpSpPr>
          <a:xfrm>
            <a:off x="4139349" y="434705"/>
            <a:ext cx="2434962" cy="153888"/>
            <a:chOff x="4139349" y="434705"/>
            <a:chExt cx="2434962" cy="1538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F0B8EB-484A-EDA8-776A-5399FDC1AA42}"/>
                </a:ext>
              </a:extLst>
            </p:cNvPr>
            <p:cNvSpPr txBox="1"/>
            <p:nvPr/>
          </p:nvSpPr>
          <p:spPr>
            <a:xfrm>
              <a:off x="4139349" y="434705"/>
              <a:ext cx="2434962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줄은 스킬에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유틸성을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부여합니다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6A2656-047D-3EF6-C5E5-96F994819BFB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4336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9E9F680-0628-6578-D53D-D53603712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2" t="6058" r="38474" b="78902"/>
          <a:stretch/>
        </p:blipFill>
        <p:spPr>
          <a:xfrm>
            <a:off x="6841365" y="2205261"/>
            <a:ext cx="916839" cy="8398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B3C54-4885-5FAC-0A6E-FEB3A0B6F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13" t="6229" r="3893" b="78731"/>
          <a:stretch/>
        </p:blipFill>
        <p:spPr>
          <a:xfrm>
            <a:off x="9846874" y="2205261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22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BD80A3-6B12-EFAF-8CBA-D47D95617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6451"/>
              </p:ext>
            </p:extLst>
          </p:nvPr>
        </p:nvGraphicFramePr>
        <p:xfrm>
          <a:off x="1761904" y="1756402"/>
          <a:ext cx="10025348" cy="40067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38665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  <a:gridCol w="2995561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단호한 의지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파괴하는 창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 공격 시 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존이 사라지고 차지 조작으로 변경됩니다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차지 중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방향 전환이 가능합니다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적에게 주는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30.0%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 차지 공격 시 적에게 주는 피해가 퍼펙트 존 공격보다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창을 찌르는 공격의 폭이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좁아집니다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적중률이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퍼펙트 존 공격 시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오버 차지 시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8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58%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시전 시간은 유지하면서 높은 피해를 주기 위해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시전 시간이 길어지지만 훨씬 높은 피해를 주기 위해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확정적으로 치명타 피해를 입히고 싶을 때 선택합니다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334246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빠르게 움직이는 적이 있을 때 사용하여 스킬의 적중률을 높입니다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움직이지 않거나 움직임이 적은 대상에게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확정적으로 훨씬 높은 피해를 줄 수 있습니다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적중률이 낮은 경우 사용하여 확정적으로 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피해를 줍니다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9023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적룡포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두 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번째 줄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D98AB-9C4F-38C7-E142-3B53503541D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5C9256-6766-2C92-2331-B16085339CB7}"/>
              </a:ext>
            </a:extLst>
          </p:cNvPr>
          <p:cNvGrpSpPr/>
          <p:nvPr/>
        </p:nvGrpSpPr>
        <p:grpSpPr>
          <a:xfrm>
            <a:off x="4139349" y="434705"/>
            <a:ext cx="2178481" cy="153888"/>
            <a:chOff x="4139349" y="434705"/>
            <a:chExt cx="2178481" cy="15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27E785-2AA5-8FA0-6411-F5F93C49481A}"/>
                </a:ext>
              </a:extLst>
            </p:cNvPr>
            <p:cNvSpPr txBox="1"/>
            <p:nvPr/>
          </p:nvSpPr>
          <p:spPr>
            <a:xfrm>
              <a:off x="4139349" y="434705"/>
              <a:ext cx="21784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줄은 전투 스타일을 바꿉니다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0DE0E4A-87EC-E1D1-8205-DB972F5F041D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217687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6CFF95-931E-C560-03B4-746D75061FA5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FDB05-CCD6-4F20-30BF-C912C4D92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40340" r="73616" b="44620"/>
          <a:stretch/>
        </p:blipFill>
        <p:spPr>
          <a:xfrm>
            <a:off x="3835856" y="2205260"/>
            <a:ext cx="916839" cy="8398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598E7-8404-1DF8-1F96-A3A2C7930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6841365" y="2205261"/>
            <a:ext cx="916839" cy="839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2EB8C2-D9A0-6614-6485-8FCABEE73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6" t="40340" r="3290" b="44620"/>
          <a:stretch/>
        </p:blipFill>
        <p:spPr>
          <a:xfrm>
            <a:off x="9846874" y="2205261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0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적룡포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ko-KR" sz="100" kern="120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트라이포드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– </a:t>
            </a:r>
            <a:r>
              <a:rPr lang="ko-KR" altLang="en-US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세</a:t>
            </a:r>
            <a:r>
              <a:rPr lang="ko-KR" altLang="ko-KR" sz="100" kern="12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번째 줄</a:t>
            </a:r>
            <a:endParaRPr lang="ko-KR" altLang="en-US" sz="1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34CBC4-3D65-9CFC-4B5E-FDB76CB95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40780"/>
              </p:ext>
            </p:extLst>
          </p:nvPr>
        </p:nvGraphicFramePr>
        <p:xfrm>
          <a:off x="1761904" y="1753417"/>
          <a:ext cx="10026000" cy="3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40400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4492800">
                  <a:extLst>
                    <a:ext uri="{9D8B030D-6E8A-4147-A177-3AD203B41FA5}">
                      <a16:colId xmlns:a16="http://schemas.microsoft.com/office/drawing/2014/main" val="2148800094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포착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치명적인 조준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9055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네임드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등급 이상의 몬스터에게 주는 피해가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레벨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Lv.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2853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레벨에 따른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 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피해량이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  <a:r>
                        <a:rPr lang="ko-KR" altLang="en-US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피해량이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씩 증가합니다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1000" b="1" dirty="0">
                          <a:solidFill>
                            <a:schemeClr val="accent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160%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목적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네임드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등급 이상의 몬스터에게 아주 높은 피해를 주기 위해 사용합니다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적에게 주는 피해를 증가시켜 저점을 높입니다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0094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예시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레이드에서 사용하여 보스 몬스터에게 아주 높은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PvP,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카오스 던전에서 사용하여 누구에게나 높은 피해를 줍니다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891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DE1FA83-8FAC-6463-9F42-EB067FA7832A}"/>
              </a:ext>
            </a:extLst>
          </p:cNvPr>
          <p:cNvSpPr txBox="1"/>
          <p:nvPr/>
        </p:nvSpPr>
        <p:spPr>
          <a:xfrm>
            <a:off x="1761904" y="299249"/>
            <a:ext cx="225764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E393CB-7D26-0478-BA08-2FF9583421DF}"/>
              </a:ext>
            </a:extLst>
          </p:cNvPr>
          <p:cNvGrpSpPr/>
          <p:nvPr/>
        </p:nvGrpSpPr>
        <p:grpSpPr>
          <a:xfrm>
            <a:off x="4139349" y="434705"/>
            <a:ext cx="3384000" cy="153888"/>
            <a:chOff x="4139349" y="434705"/>
            <a:chExt cx="3384000" cy="1538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D14AD8-F10F-BBA1-C619-8F4DACD40E3F}"/>
                </a:ext>
              </a:extLst>
            </p:cNvPr>
            <p:cNvSpPr txBox="1"/>
            <p:nvPr/>
          </p:nvSpPr>
          <p:spPr>
            <a:xfrm>
              <a:off x="4139349" y="434705"/>
              <a:ext cx="3339056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줄은 해당 스킬을 주력 스킬로 사용하게 만듭니다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ECD443C-F584-3C2E-F611-B021836EF156}"/>
                </a:ext>
              </a:extLst>
            </p:cNvPr>
            <p:cNvCxnSpPr>
              <a:cxnSpLocks/>
            </p:cNvCxnSpPr>
            <p:nvPr/>
          </p:nvCxnSpPr>
          <p:spPr>
            <a:xfrm>
              <a:off x="4139349" y="588593"/>
              <a:ext cx="3384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6B68C7-7136-2BA3-C5BF-0ECE4A711806}"/>
              </a:ext>
            </a:extLst>
          </p:cNvPr>
          <p:cNvSpPr txBox="1"/>
          <p:nvPr/>
        </p:nvSpPr>
        <p:spPr>
          <a:xfrm>
            <a:off x="1848397" y="750459"/>
            <a:ext cx="434230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번째 줄의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트라이포드는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스킬 레벨이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 일때부터 선택할 수 있습니다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D71BF5-3805-C325-1E1C-F7DC703D4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9" t="76053" r="56317" b="8907"/>
          <a:stretch/>
        </p:blipFill>
        <p:spPr>
          <a:xfrm>
            <a:off x="4582305" y="2205260"/>
            <a:ext cx="916839" cy="8398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3A806A-24EC-E9E4-0064-224A13316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5" t="76053" r="20571" b="8907"/>
          <a:stretch/>
        </p:blipFill>
        <p:spPr>
          <a:xfrm>
            <a:off x="9128417" y="2205260"/>
            <a:ext cx="916839" cy="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3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362DE34-836E-7129-1EE5-A2BB1A195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599130"/>
              </p:ext>
            </p:extLst>
          </p:nvPr>
        </p:nvGraphicFramePr>
        <p:xfrm>
          <a:off x="2007575" y="1994655"/>
          <a:ext cx="9802777" cy="28686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7982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3090105465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167076904"/>
                    </a:ext>
                  </a:extLst>
                </a:gridCol>
                <a:gridCol w="6726909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요소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사항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끝에 힘이 모여드는 느낌이 나도록 이펙트가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1, 2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이펙트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1’, 2’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645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진화하는 창술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오른발을 반시계방향으로 돌려 몸을 회전시킵니다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동작이 변형 동작으로 변경됩니다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893922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파괴하는 창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전체적으로 붉은 빛을 띄던 이펙트가 밝은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연두빛을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64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약점 포착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이펙트에 관계 없이 이펙트가 밝은 노란빛을 띄게 됩니다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691719" y="155977"/>
            <a:ext cx="345140" cy="172758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</a:t>
            </a:r>
            <a:r>
              <a:rPr lang="ko-KR" altLang="en-US" sz="100" b="1" dirty="0" err="1">
                <a:solidFill>
                  <a:schemeClr val="bg1"/>
                </a:solidFill>
              </a:rPr>
              <a:t>트라이포드에</a:t>
            </a:r>
            <a:r>
              <a:rPr lang="ko-KR" altLang="en-US" sz="100" b="1" dirty="0">
                <a:solidFill>
                  <a:schemeClr val="bg1"/>
                </a:solidFill>
              </a:rPr>
              <a:t> 따른 변경사항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5B15A-9F51-14CC-F702-7ED8603807FE}"/>
              </a:ext>
            </a:extLst>
          </p:cNvPr>
          <p:cNvSpPr txBox="1"/>
          <p:nvPr/>
        </p:nvSpPr>
        <p:spPr>
          <a:xfrm>
            <a:off x="1761904" y="299249"/>
            <a:ext cx="3603538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트라이포드에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 모션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이펙트의 변경 사항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08088-10EA-51D1-C594-AB59D4960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3535393" y="2336643"/>
            <a:ext cx="610901" cy="559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D3E07A-45FB-185C-5B23-51124D884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6" t="40340" r="3290" b="44620"/>
          <a:stretch/>
        </p:blipFill>
        <p:spPr>
          <a:xfrm>
            <a:off x="3535393" y="3617275"/>
            <a:ext cx="610901" cy="559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190FB0-B386-DB89-292E-CE7CF956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9" t="76053" r="56317" b="8907"/>
          <a:stretch/>
        </p:blipFill>
        <p:spPr>
          <a:xfrm>
            <a:off x="3535393" y="4264887"/>
            <a:ext cx="610900" cy="55958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F14F31E-236E-A5A8-95CE-BD522950082D}"/>
              </a:ext>
            </a:extLst>
          </p:cNvPr>
          <p:cNvGrpSpPr/>
          <p:nvPr/>
        </p:nvGrpSpPr>
        <p:grpSpPr>
          <a:xfrm>
            <a:off x="9039252" y="4311789"/>
            <a:ext cx="1904939" cy="190987"/>
            <a:chOff x="9039252" y="4634761"/>
            <a:chExt cx="1904939" cy="190987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150C969-8F37-9F3D-9890-1A9445C3690D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71" y="4727089"/>
              <a:ext cx="546101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E0316-FDB1-4ED6-8CDC-9A71AAA9A819}"/>
                </a:ext>
              </a:extLst>
            </p:cNvPr>
            <p:cNvSpPr/>
            <p:nvPr/>
          </p:nvSpPr>
          <p:spPr>
            <a:xfrm>
              <a:off x="9039252" y="4634761"/>
              <a:ext cx="679419" cy="190987"/>
            </a:xfrm>
            <a:prstGeom prst="rect">
              <a:avLst/>
            </a:prstGeom>
            <a:solidFill>
              <a:srgbClr val="FF8B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A382E4-C0C6-B319-1D8F-D570E98EC8CA}"/>
                </a:ext>
              </a:extLst>
            </p:cNvPr>
            <p:cNvSpPr/>
            <p:nvPr/>
          </p:nvSpPr>
          <p:spPr>
            <a:xfrm>
              <a:off x="10264772" y="4634761"/>
              <a:ext cx="679419" cy="190987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4AE291F-60E9-6731-CE1A-7BE81F5AB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3" t="40340" r="38423" b="44620"/>
          <a:stretch/>
        </p:blipFill>
        <p:spPr>
          <a:xfrm>
            <a:off x="3535393" y="2959926"/>
            <a:ext cx="610901" cy="55959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14049C-65D3-1E1E-6766-CF8672428105}"/>
              </a:ext>
            </a:extLst>
          </p:cNvPr>
          <p:cNvGrpSpPr/>
          <p:nvPr/>
        </p:nvGrpSpPr>
        <p:grpSpPr>
          <a:xfrm>
            <a:off x="9039252" y="3807858"/>
            <a:ext cx="1904939" cy="190987"/>
            <a:chOff x="9039252" y="4130830"/>
            <a:chExt cx="1904939" cy="190987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B233439-AED5-90EE-AE71-BA534357A3B9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71" y="4223158"/>
              <a:ext cx="546101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BBD6CB-F3A1-36F6-9FD7-3F97EF7E0895}"/>
                </a:ext>
              </a:extLst>
            </p:cNvPr>
            <p:cNvSpPr/>
            <p:nvPr/>
          </p:nvSpPr>
          <p:spPr>
            <a:xfrm>
              <a:off x="9039252" y="4130830"/>
              <a:ext cx="679419" cy="190987"/>
            </a:xfrm>
            <a:prstGeom prst="rect">
              <a:avLst/>
            </a:prstGeom>
            <a:solidFill>
              <a:srgbClr val="FF8B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219442-6F04-6BE5-0A9B-B4D822DECF84}"/>
                </a:ext>
              </a:extLst>
            </p:cNvPr>
            <p:cNvSpPr/>
            <p:nvPr/>
          </p:nvSpPr>
          <p:spPr>
            <a:xfrm>
              <a:off x="10264772" y="4130830"/>
              <a:ext cx="679419" cy="1909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BCBE9F-F5A4-DCE4-9A6B-05836B111EAC}"/>
              </a:ext>
            </a:extLst>
          </p:cNvPr>
          <p:cNvGrpSpPr/>
          <p:nvPr/>
        </p:nvGrpSpPr>
        <p:grpSpPr>
          <a:xfrm>
            <a:off x="9041782" y="4575661"/>
            <a:ext cx="1899878" cy="190987"/>
            <a:chOff x="9044313" y="4898633"/>
            <a:chExt cx="1899878" cy="1909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1A138B-BA37-0FD6-92E0-EB115660DAD7}"/>
                </a:ext>
              </a:extLst>
            </p:cNvPr>
            <p:cNvSpPr/>
            <p:nvPr/>
          </p:nvSpPr>
          <p:spPr>
            <a:xfrm>
              <a:off x="9044313" y="4898633"/>
              <a:ext cx="679419" cy="1909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60593DC-FE86-2852-5AE2-58B2098AD168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9723732" y="4994127"/>
              <a:ext cx="541040" cy="0"/>
            </a:xfrm>
            <a:prstGeom prst="straightConnector1">
              <a:avLst/>
            </a:prstGeom>
            <a:ln>
              <a:solidFill>
                <a:srgbClr val="BD9C7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4C6018-BDB9-A459-7634-5FAC44F8BD54}"/>
                </a:ext>
              </a:extLst>
            </p:cNvPr>
            <p:cNvSpPr/>
            <p:nvPr/>
          </p:nvSpPr>
          <p:spPr>
            <a:xfrm>
              <a:off x="10264772" y="4898633"/>
              <a:ext cx="679419" cy="190987"/>
            </a:xfrm>
            <a:prstGeom prst="rect">
              <a:avLst/>
            </a:prstGeom>
            <a:solidFill>
              <a:srgbClr val="FAFC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70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8">
            <a:extLst>
              <a:ext uri="{FF2B5EF4-FFF2-40B4-BE49-F238E27FC236}">
                <a16:creationId xmlns:a16="http://schemas.microsoft.com/office/drawing/2014/main" id="{81ED240D-B018-2D43-B946-F6663094DD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04638" y="53272"/>
            <a:ext cx="487362" cy="246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1-2)</a:t>
            </a:r>
            <a:endParaRPr lang="ko-KR" altLang="en-US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2D12B8F-868F-613D-F4CE-0528C450E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5F84B3D-7703-4390-E98B-FD0E4F576E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1F190D-9A1D-7422-66DF-352EF90AF14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B12408-AE7B-588F-03BE-05C8286EAB6D}"/>
              </a:ext>
            </a:extLst>
          </p:cNvPr>
          <p:cNvSpPr txBox="1"/>
          <p:nvPr/>
        </p:nvSpPr>
        <p:spPr>
          <a:xfrm>
            <a:off x="1753696" y="722600"/>
            <a:ext cx="349775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상황에 맞는 대처가 가능한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2AFBA2-4BC8-E0BE-FDE0-83163D3B1ED4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1DBEC8-D97D-8CC3-98AA-A9A4C23E0553}"/>
              </a:ext>
            </a:extLst>
          </p:cNvPr>
          <p:cNvGrpSpPr/>
          <p:nvPr/>
        </p:nvGrpSpPr>
        <p:grpSpPr>
          <a:xfrm>
            <a:off x="1753696" y="2560624"/>
            <a:ext cx="10128571" cy="2527686"/>
            <a:chOff x="1753696" y="2210665"/>
            <a:chExt cx="9167288" cy="22877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BE94660-8A7F-074F-E2DB-634D1AEC758F}"/>
                </a:ext>
              </a:extLst>
            </p:cNvPr>
            <p:cNvGrpSpPr/>
            <p:nvPr/>
          </p:nvGrpSpPr>
          <p:grpSpPr>
            <a:xfrm>
              <a:off x="1808896" y="4373097"/>
              <a:ext cx="2012848" cy="125355"/>
              <a:chOff x="1874148" y="4379002"/>
              <a:chExt cx="2012848" cy="12535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AE3489-E6DB-FAE9-EB5B-13A9F6164D7A}"/>
                  </a:ext>
                </a:extLst>
              </p:cNvPr>
              <p:cNvSpPr txBox="1"/>
              <p:nvPr/>
            </p:nvSpPr>
            <p:spPr>
              <a:xfrm>
                <a:off x="2032330" y="4379002"/>
                <a:ext cx="1854666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창의 자루를 활용한 방어</a:t>
                </a: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8FAAED93-5562-750D-3539-F2FA64FEB84F}"/>
                  </a:ext>
                </a:extLst>
              </p:cNvPr>
              <p:cNvSpPr/>
              <p:nvPr/>
            </p:nvSpPr>
            <p:spPr>
              <a:xfrm>
                <a:off x="187414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4888592-E9D0-68A6-3CE5-C1D3BFDB6F94}"/>
                </a:ext>
              </a:extLst>
            </p:cNvPr>
            <p:cNvGrpSpPr/>
            <p:nvPr/>
          </p:nvGrpSpPr>
          <p:grpSpPr>
            <a:xfrm>
              <a:off x="8914340" y="4373097"/>
              <a:ext cx="1252460" cy="125355"/>
              <a:chOff x="1992378" y="4379002"/>
              <a:chExt cx="1252460" cy="1253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6170B0-B0EE-5AAD-6441-DCDEF27ECB49}"/>
                  </a:ext>
                </a:extLst>
              </p:cNvPr>
              <p:cNvSpPr txBox="1"/>
              <p:nvPr/>
            </p:nvSpPr>
            <p:spPr>
              <a:xfrm>
                <a:off x="2150566" y="4379002"/>
                <a:ext cx="1094272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지지대 역할</a:t>
                </a: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5225D4CB-2F91-BEA5-E926-6288207B4582}"/>
                  </a:ext>
                </a:extLst>
              </p:cNvPr>
              <p:cNvSpPr/>
              <p:nvPr/>
            </p:nvSpPr>
            <p:spPr>
              <a:xfrm>
                <a:off x="199237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9EBD13B-2C24-9C62-D969-4211F24D6D16}"/>
                </a:ext>
              </a:extLst>
            </p:cNvPr>
            <p:cNvGrpSpPr/>
            <p:nvPr/>
          </p:nvGrpSpPr>
          <p:grpSpPr>
            <a:xfrm>
              <a:off x="5360766" y="4373098"/>
              <a:ext cx="1632738" cy="125355"/>
              <a:chOff x="1958598" y="4379002"/>
              <a:chExt cx="1632738" cy="12535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630F49-3B3E-938D-9ED1-249EE67A38CC}"/>
                  </a:ext>
                </a:extLst>
              </p:cNvPr>
              <p:cNvSpPr txBox="1"/>
              <p:nvPr/>
            </p:nvSpPr>
            <p:spPr>
              <a:xfrm>
                <a:off x="2116781" y="4379002"/>
                <a:ext cx="1474555" cy="12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중거리 공격</a:t>
                </a:r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566104E5-3AAD-EDAA-D0F3-E800383AF7A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6" name="그림 35" descr="사람, 의류, 신발류, 무기이(가) 표시된 사진&#10;&#10;자동 생성된 설명">
              <a:extLst>
                <a:ext uri="{FF2B5EF4-FFF2-40B4-BE49-F238E27FC236}">
                  <a16:creationId xmlns:a16="http://schemas.microsoft.com/office/drawing/2014/main" id="{EFBB5BF1-AEE4-05E6-08A6-B55CC102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9676" y="2210665"/>
              <a:ext cx="2051308" cy="20513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그림 45" descr="아니메, 만화 영화, 망가, CG 아트워크이(가) 표시된 사진&#10;&#10;자동 생성된 설명">
              <a:extLst>
                <a:ext uri="{FF2B5EF4-FFF2-40B4-BE49-F238E27FC236}">
                  <a16:creationId xmlns:a16="http://schemas.microsoft.com/office/drawing/2014/main" id="{C3DA3027-279B-A101-5AD0-ADE9B917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696" y="2210666"/>
              <a:ext cx="3265901" cy="20513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8" name="그림 47" descr="신발류, 사람, 검, 의류이(가) 표시된 사진&#10;&#10;자동 생성된 설명">
              <a:extLst>
                <a:ext uri="{FF2B5EF4-FFF2-40B4-BE49-F238E27FC236}">
                  <a16:creationId xmlns:a16="http://schemas.microsoft.com/office/drawing/2014/main" id="{39443546-D1CD-0221-5379-A7825781E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/>
            <a:stretch/>
          </p:blipFill>
          <p:spPr>
            <a:xfrm>
              <a:off x="5314474" y="2210665"/>
              <a:ext cx="3189563" cy="20513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06B711-34D3-BA30-D077-4EC6C1F8A74A}"/>
              </a:ext>
            </a:extLst>
          </p:cNvPr>
          <p:cNvSpPr txBox="1"/>
          <p:nvPr/>
        </p:nvSpPr>
        <p:spPr>
          <a:xfrm>
            <a:off x="1753696" y="1073912"/>
            <a:ext cx="5955204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창술사는 창을 다양한 방식으로 활용하여 상황에 맞는 대처를 하는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직사각형 6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EB2EB04D-8E14-1FE8-E927-233942D14A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0EBBD57B-BB3E-8E50-F765-706D70CDD6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CB8D391-C212-8069-ADC8-5817736E57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4A1047B5-5744-5902-9179-9074AD8E48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0" action="ppaction://hlinksldjump" tooltip="&lt;홈&gt; 보기"/>
            <a:extLst>
              <a:ext uri="{FF2B5EF4-FFF2-40B4-BE49-F238E27FC236}">
                <a16:creationId xmlns:a16="http://schemas.microsoft.com/office/drawing/2014/main" id="{7B31F5D4-012C-49B5-31F7-35C5A7D106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11" action="ppaction://hlinksldjump" tooltip="&lt;스킬&gt; 보기"/>
            <a:extLst>
              <a:ext uri="{FF2B5EF4-FFF2-40B4-BE49-F238E27FC236}">
                <a16:creationId xmlns:a16="http://schemas.microsoft.com/office/drawing/2014/main" id="{795A8217-1DC4-4A69-C1E0-F6024FA7B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3272BBAC-3002-A316-E1D9-BCD856B7C0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42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AD959-C53E-A065-B133-C7AA374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915799A-C120-884C-34B2-A48AB40216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77730" y="57083"/>
            <a:ext cx="345140" cy="172758"/>
          </a:xfrm>
        </p:spPr>
        <p:txBody>
          <a:bodyPr>
            <a:norm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기본 동작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136F6-FEC8-E28F-0A76-FBE1713BF55F}"/>
              </a:ext>
            </a:extLst>
          </p:cNvPr>
          <p:cNvSpPr txBox="1"/>
          <p:nvPr/>
        </p:nvSpPr>
        <p:spPr>
          <a:xfrm>
            <a:off x="1761904" y="18818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64" name="그룹 1163">
            <a:extLst>
              <a:ext uri="{FF2B5EF4-FFF2-40B4-BE49-F238E27FC236}">
                <a16:creationId xmlns:a16="http://schemas.microsoft.com/office/drawing/2014/main" id="{EF086D91-DA9C-2B78-D524-0242A69B70BA}"/>
              </a:ext>
            </a:extLst>
          </p:cNvPr>
          <p:cNvGrpSpPr/>
          <p:nvPr/>
        </p:nvGrpSpPr>
        <p:grpSpPr>
          <a:xfrm>
            <a:off x="7678347" y="624974"/>
            <a:ext cx="4208853" cy="3107943"/>
            <a:chOff x="7678347" y="953721"/>
            <a:chExt cx="4208853" cy="3107943"/>
          </a:xfrm>
        </p:grpSpPr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A2E1F3F7-45EE-C2DD-513D-D04DAE9D0194}"/>
                </a:ext>
              </a:extLst>
            </p:cNvPr>
            <p:cNvSpPr/>
            <p:nvPr/>
          </p:nvSpPr>
          <p:spPr>
            <a:xfrm>
              <a:off x="7678347" y="953721"/>
              <a:ext cx="4208853" cy="22914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42" name="직선 연결선 1141">
              <a:extLst>
                <a:ext uri="{FF2B5EF4-FFF2-40B4-BE49-F238E27FC236}">
                  <a16:creationId xmlns:a16="http://schemas.microsoft.com/office/drawing/2014/main" id="{50503B2E-2B09-5CFD-9DBC-F5963302D065}"/>
                </a:ext>
              </a:extLst>
            </p:cNvPr>
            <p:cNvCxnSpPr>
              <a:cxnSpLocks/>
              <a:stCxn id="1109" idx="2"/>
            </p:cNvCxnSpPr>
            <p:nvPr/>
          </p:nvCxnSpPr>
          <p:spPr>
            <a:xfrm>
              <a:off x="7961025" y="1220519"/>
              <a:ext cx="392617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8ACC290C-CA53-8BFF-2740-02A4E70940AE}"/>
                </a:ext>
              </a:extLst>
            </p:cNvPr>
            <p:cNvSpPr txBox="1"/>
            <p:nvPr/>
          </p:nvSpPr>
          <p:spPr>
            <a:xfrm>
              <a:off x="7678347" y="953721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pic>
          <p:nvPicPr>
            <p:cNvPr id="18" name="그림 17" descr="댄스, 피규어, 장난감이(가) 표시된 사진&#10;&#10;자동 생성된 설명">
              <a:extLst>
                <a:ext uri="{FF2B5EF4-FFF2-40B4-BE49-F238E27FC236}">
                  <a16:creationId xmlns:a16="http://schemas.microsoft.com/office/drawing/2014/main" id="{7055FDA4-D9A9-8B84-6CE8-758635276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7" t="7543" r="8083" b="27602"/>
            <a:stretch/>
          </p:blipFill>
          <p:spPr>
            <a:xfrm>
              <a:off x="8639269" y="1527218"/>
              <a:ext cx="2436168" cy="1586707"/>
            </a:xfrm>
            <a:prstGeom prst="rect">
              <a:avLst/>
            </a:prstGeom>
          </p:spPr>
        </p:pic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D0BB0A12-3E70-1068-A9BA-4E6BD82FAF2C}"/>
                </a:ext>
              </a:extLst>
            </p:cNvPr>
            <p:cNvSpPr txBox="1"/>
            <p:nvPr/>
          </p:nvSpPr>
          <p:spPr>
            <a:xfrm>
              <a:off x="8391533" y="1031104"/>
              <a:ext cx="676467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49" name="직사각형 1148">
              <a:extLst>
                <a:ext uri="{FF2B5EF4-FFF2-40B4-BE49-F238E27FC236}">
                  <a16:creationId xmlns:a16="http://schemas.microsoft.com/office/drawing/2014/main" id="{8BFBD3E1-BD87-644D-2FE7-8BEB3DBC751F}"/>
                </a:ext>
              </a:extLst>
            </p:cNvPr>
            <p:cNvSpPr/>
            <p:nvPr/>
          </p:nvSpPr>
          <p:spPr>
            <a:xfrm>
              <a:off x="7678347" y="3245219"/>
              <a:ext cx="4208853" cy="8164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7D9666-2618-6D63-74AF-9CEFFEF9F2A7}"/>
                </a:ext>
              </a:extLst>
            </p:cNvPr>
            <p:cNvSpPr txBox="1"/>
            <p:nvPr/>
          </p:nvSpPr>
          <p:spPr>
            <a:xfrm>
              <a:off x="8206431" y="3530331"/>
              <a:ext cx="315268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힘을 집중한 후 몸을 살짝 뒤로 기울였다가 오른 발을 앞으로 내밀며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강하게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EC49EC-402F-E435-CA32-E5634E6721F2}"/>
              </a:ext>
            </a:extLst>
          </p:cNvPr>
          <p:cNvGrpSpPr/>
          <p:nvPr/>
        </p:nvGrpSpPr>
        <p:grpSpPr>
          <a:xfrm>
            <a:off x="7678347" y="3794613"/>
            <a:ext cx="4208853" cy="2597246"/>
            <a:chOff x="7678347" y="4123360"/>
            <a:chExt cx="4208853" cy="2597246"/>
          </a:xfrm>
        </p:grpSpPr>
        <p:sp>
          <p:nvSpPr>
            <p:cNvPr id="1152" name="직사각형 1151">
              <a:extLst>
                <a:ext uri="{FF2B5EF4-FFF2-40B4-BE49-F238E27FC236}">
                  <a16:creationId xmlns:a16="http://schemas.microsoft.com/office/drawing/2014/main" id="{C87ABE30-2BA5-5057-D2BA-2978D7780A1A}"/>
                </a:ext>
              </a:extLst>
            </p:cNvPr>
            <p:cNvSpPr/>
            <p:nvPr/>
          </p:nvSpPr>
          <p:spPr>
            <a:xfrm>
              <a:off x="7678347" y="4123360"/>
              <a:ext cx="4208853" cy="1823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473DB8-2DDD-2818-7C51-A77C6513546F}"/>
                </a:ext>
              </a:extLst>
            </p:cNvPr>
            <p:cNvSpPr/>
            <p:nvPr/>
          </p:nvSpPr>
          <p:spPr>
            <a:xfrm>
              <a:off x="10803520" y="4439283"/>
              <a:ext cx="1036056" cy="142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D22F8-D6D8-B3FB-A24E-78922F1263C7}"/>
                </a:ext>
              </a:extLst>
            </p:cNvPr>
            <p:cNvSpPr txBox="1"/>
            <p:nvPr/>
          </p:nvSpPr>
          <p:spPr>
            <a:xfrm>
              <a:off x="10808320" y="44392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87ECF9-D3F7-4DAC-EF07-ABBB00A13E99}"/>
                </a:ext>
              </a:extLst>
            </p:cNvPr>
            <p:cNvSpPr/>
            <p:nvPr/>
          </p:nvSpPr>
          <p:spPr>
            <a:xfrm>
              <a:off x="7730046" y="5170652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C9AC3A-12C6-21E6-AE12-341ECD3B646F}"/>
                </a:ext>
              </a:extLst>
            </p:cNvPr>
            <p:cNvSpPr txBox="1"/>
            <p:nvPr/>
          </p:nvSpPr>
          <p:spPr>
            <a:xfrm>
              <a:off x="7730046" y="5170652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183C7D-2C03-0378-D825-DB5C8CE91B85}"/>
                </a:ext>
              </a:extLst>
            </p:cNvPr>
            <p:cNvSpPr/>
            <p:nvPr/>
          </p:nvSpPr>
          <p:spPr>
            <a:xfrm>
              <a:off x="7730046" y="4439283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4DCA40-CF4D-4099-90BE-7A5D7C4DAC6E}"/>
                </a:ext>
              </a:extLst>
            </p:cNvPr>
            <p:cNvSpPr txBox="1"/>
            <p:nvPr/>
          </p:nvSpPr>
          <p:spPr>
            <a:xfrm>
              <a:off x="7730046" y="4439283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51" name="직사각형 1150">
              <a:extLst>
                <a:ext uri="{FF2B5EF4-FFF2-40B4-BE49-F238E27FC236}">
                  <a16:creationId xmlns:a16="http://schemas.microsoft.com/office/drawing/2014/main" id="{347B4E0D-5C47-8721-7CDA-04B825AA6B44}"/>
                </a:ext>
              </a:extLst>
            </p:cNvPr>
            <p:cNvSpPr/>
            <p:nvPr/>
          </p:nvSpPr>
          <p:spPr>
            <a:xfrm>
              <a:off x="7678347" y="5944268"/>
              <a:ext cx="4208853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53" name="직선 연결선 1152">
              <a:extLst>
                <a:ext uri="{FF2B5EF4-FFF2-40B4-BE49-F238E27FC236}">
                  <a16:creationId xmlns:a16="http://schemas.microsoft.com/office/drawing/2014/main" id="{3E821402-E0E9-2223-5F91-76A4703B242C}"/>
                </a:ext>
              </a:extLst>
            </p:cNvPr>
            <p:cNvCxnSpPr>
              <a:cxnSpLocks/>
              <a:stCxn id="1154" idx="2"/>
            </p:cNvCxnSpPr>
            <p:nvPr/>
          </p:nvCxnSpPr>
          <p:spPr>
            <a:xfrm>
              <a:off x="7958985" y="4390158"/>
              <a:ext cx="3928215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E3BD1349-809D-C913-CCE1-89671A0EF354}"/>
                </a:ext>
              </a:extLst>
            </p:cNvPr>
            <p:cNvSpPr txBox="1"/>
            <p:nvPr/>
          </p:nvSpPr>
          <p:spPr>
            <a:xfrm>
              <a:off x="7678347" y="4123360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59" name="TextBox 1158">
              <a:extLst>
                <a:ext uri="{FF2B5EF4-FFF2-40B4-BE49-F238E27FC236}">
                  <a16:creationId xmlns:a16="http://schemas.microsoft.com/office/drawing/2014/main" id="{52B33DF1-044F-10D3-40D3-4EE355304368}"/>
                </a:ext>
              </a:extLst>
            </p:cNvPr>
            <p:cNvSpPr txBox="1"/>
            <p:nvPr/>
          </p:nvSpPr>
          <p:spPr>
            <a:xfrm>
              <a:off x="8332231" y="4210234"/>
              <a:ext cx="1654872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용의 형상이 생기고 방출됩니다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14" name="그림 13" descr="무기, 손톱이(가) 표시된 사진&#10;&#10;자동 생성된 설명">
              <a:extLst>
                <a:ext uri="{FF2B5EF4-FFF2-40B4-BE49-F238E27FC236}">
                  <a16:creationId xmlns:a16="http://schemas.microsoft.com/office/drawing/2014/main" id="{CB80B856-8DA6-4954-A10E-44B39B760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1" t="38600" r="1" b="39300"/>
            <a:stretch/>
          </p:blipFill>
          <p:spPr>
            <a:xfrm>
              <a:off x="7916888" y="4552680"/>
              <a:ext cx="2724805" cy="549445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7BB128-671C-146D-56DF-4E563D8D52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5" t="52269" r="41693" b="30961"/>
            <a:stretch/>
          </p:blipFill>
          <p:spPr bwMode="auto">
            <a:xfrm flipH="1">
              <a:off x="7911535" y="5197659"/>
              <a:ext cx="2764547" cy="65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8E12DCC-A9B4-DF4A-E83D-3C4B57BB19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2" t="6059" r="13255"/>
            <a:stretch/>
          </p:blipFill>
          <p:spPr bwMode="auto">
            <a:xfrm>
              <a:off x="10882730" y="4602525"/>
              <a:ext cx="895000" cy="1220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F4FD31E-C96B-794A-02C9-78A176F976F7}"/>
                </a:ext>
              </a:extLst>
            </p:cNvPr>
            <p:cNvGrpSpPr/>
            <p:nvPr/>
          </p:nvGrpSpPr>
          <p:grpSpPr>
            <a:xfrm>
              <a:off x="7826118" y="6022067"/>
              <a:ext cx="3913310" cy="620741"/>
              <a:chOff x="7831015" y="6048993"/>
              <a:chExt cx="3913310" cy="62074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75EBC45-86F9-6D5C-D86C-D6C5D965150D}"/>
                  </a:ext>
                </a:extLst>
              </p:cNvPr>
              <p:cNvGrpSpPr/>
              <p:nvPr/>
            </p:nvGrpSpPr>
            <p:grpSpPr>
              <a:xfrm>
                <a:off x="7831015" y="6048993"/>
                <a:ext cx="3913310" cy="144000"/>
                <a:chOff x="7831015" y="6048993"/>
                <a:chExt cx="3913310" cy="144000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4E0EF13C-9482-B247-985A-B8E284D0F814}"/>
                    </a:ext>
                  </a:extLst>
                </p:cNvPr>
                <p:cNvSpPr txBox="1"/>
                <p:nvPr/>
              </p:nvSpPr>
              <p:spPr>
                <a:xfrm>
                  <a:off x="8047015" y="6059438"/>
                  <a:ext cx="369731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창에 붉은 빛 에너지가 모인 후 스킬 홀딩 시간에 따라 검붉은 용이 형상화됩니다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D9E5D0B4-91AE-1B5D-66C7-BC38E00F055A}"/>
                    </a:ext>
                  </a:extLst>
                </p:cNvPr>
                <p:cNvSpPr txBox="1"/>
                <p:nvPr/>
              </p:nvSpPr>
              <p:spPr>
                <a:xfrm>
                  <a:off x="7831015" y="604899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996913F-A9B9-A8CB-CFE3-0AE85569CD1D}"/>
                  </a:ext>
                </a:extLst>
              </p:cNvPr>
              <p:cNvGrpSpPr/>
              <p:nvPr/>
            </p:nvGrpSpPr>
            <p:grpSpPr>
              <a:xfrm>
                <a:off x="7831015" y="6287364"/>
                <a:ext cx="3459065" cy="144000"/>
                <a:chOff x="7831015" y="6285117"/>
                <a:chExt cx="3459065" cy="144000"/>
              </a:xfrm>
            </p:grpSpPr>
            <p:sp>
              <p:nvSpPr>
                <p:cNvPr id="1157" name="TextBox 1156">
                  <a:extLst>
                    <a:ext uri="{FF2B5EF4-FFF2-40B4-BE49-F238E27FC236}">
                      <a16:creationId xmlns:a16="http://schemas.microsoft.com/office/drawing/2014/main" id="{902390BE-9EF7-AF40-975A-03C670FA0F15}"/>
                    </a:ext>
                  </a:extLst>
                </p:cNvPr>
                <p:cNvSpPr txBox="1"/>
                <p:nvPr/>
              </p:nvSpPr>
              <p:spPr>
                <a:xfrm>
                  <a:off x="8047013" y="6295562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찌르기를 할 때 검붉은 용의 형상과 함께 붉은빛 에너지를 발사합니다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A74F577F-D625-79BD-7036-DF2FE9A1D64D}"/>
                    </a:ext>
                  </a:extLst>
                </p:cNvPr>
                <p:cNvSpPr txBox="1"/>
                <p:nvPr/>
              </p:nvSpPr>
              <p:spPr>
                <a:xfrm>
                  <a:off x="7831015" y="6285117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E75AD87-26C7-F918-2C96-D7D8255C3CFA}"/>
                  </a:ext>
                </a:extLst>
              </p:cNvPr>
              <p:cNvGrpSpPr/>
              <p:nvPr/>
            </p:nvGrpSpPr>
            <p:grpSpPr>
              <a:xfrm>
                <a:off x="7831015" y="6525734"/>
                <a:ext cx="3459065" cy="144000"/>
                <a:chOff x="7831015" y="6525734"/>
                <a:chExt cx="3459065" cy="14400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7FAAFF-1F1F-0F09-035C-57890164D365}"/>
                    </a:ext>
                  </a:extLst>
                </p:cNvPr>
                <p:cNvSpPr txBox="1"/>
                <p:nvPr/>
              </p:nvSpPr>
              <p:spPr>
                <a:xfrm>
                  <a:off x="8047013" y="6536179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발사된 에너지의 방향을 따라 바닥이 파인 흔적이 생깁니다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2C78C61-7483-7D67-F167-7C5508BD5977}"/>
                    </a:ext>
                  </a:extLst>
                </p:cNvPr>
                <p:cNvSpPr txBox="1"/>
                <p:nvPr/>
              </p:nvSpPr>
              <p:spPr>
                <a:xfrm>
                  <a:off x="7831015" y="6525734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</p:grpSp>
        </p:grp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EDF98F71-24B9-093B-CE60-E0737B2D56ED}"/>
              </a:ext>
            </a:extLst>
          </p:cNvPr>
          <p:cNvGrpSpPr/>
          <p:nvPr/>
        </p:nvGrpSpPr>
        <p:grpSpPr>
          <a:xfrm>
            <a:off x="1761904" y="3794613"/>
            <a:ext cx="5823835" cy="2594012"/>
            <a:chOff x="1761904" y="3901947"/>
            <a:chExt cx="5823835" cy="2594012"/>
          </a:xfrm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140A599-52B5-0611-A2D1-E7FB85EB8B18}"/>
                </a:ext>
              </a:extLst>
            </p:cNvPr>
            <p:cNvSpPr/>
            <p:nvPr/>
          </p:nvSpPr>
          <p:spPr>
            <a:xfrm>
              <a:off x="1761904" y="5719621"/>
              <a:ext cx="5823835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780545-B65D-BD45-5135-3823F4A9C96C}"/>
                </a:ext>
              </a:extLst>
            </p:cNvPr>
            <p:cNvSpPr/>
            <p:nvPr/>
          </p:nvSpPr>
          <p:spPr>
            <a:xfrm>
              <a:off x="1761904" y="3901947"/>
              <a:ext cx="5823835" cy="18209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7356C3-653F-323A-F886-7520BF36F1A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042542" y="4168745"/>
              <a:ext cx="5543197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5072F-72AB-987A-F8E6-E6DDA424E8E1}"/>
                </a:ext>
              </a:extLst>
            </p:cNvPr>
            <p:cNvSpPr txBox="1"/>
            <p:nvPr/>
          </p:nvSpPr>
          <p:spPr>
            <a:xfrm>
              <a:off x="1761904" y="3901947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79FD5E6D-9299-C373-B319-C2301C6744D5}"/>
                </a:ext>
              </a:extLst>
            </p:cNvPr>
            <p:cNvSpPr txBox="1"/>
            <p:nvPr/>
          </p:nvSpPr>
          <p:spPr>
            <a:xfrm>
              <a:off x="2415787" y="3973791"/>
              <a:ext cx="2543563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발 밑에 붉은빛 고리가 형성됩니다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pic>
          <p:nvPicPr>
            <p:cNvPr id="37" name="그림 36" descr="야외이(가) 표시된 사진&#10;&#10;자동 생성된 설명">
              <a:extLst>
                <a:ext uri="{FF2B5EF4-FFF2-40B4-BE49-F238E27FC236}">
                  <a16:creationId xmlns:a16="http://schemas.microsoft.com/office/drawing/2014/main" id="{9C9C4164-3BE6-FED5-B697-4BC0DA4BD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1" t="17867" r="16941" b="31498"/>
            <a:stretch/>
          </p:blipFill>
          <p:spPr>
            <a:xfrm>
              <a:off x="3100097" y="4258895"/>
              <a:ext cx="3147448" cy="1311563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4FD4B3F-B578-785B-6DD4-355E00BDBBDD}"/>
                </a:ext>
              </a:extLst>
            </p:cNvPr>
            <p:cNvGrpSpPr/>
            <p:nvPr/>
          </p:nvGrpSpPr>
          <p:grpSpPr>
            <a:xfrm>
              <a:off x="2603346" y="6046235"/>
              <a:ext cx="4140950" cy="123111"/>
              <a:chOff x="2427437" y="6320141"/>
              <a:chExt cx="4140950" cy="123111"/>
            </a:xfrm>
          </p:grpSpPr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C4C4D2A9-E200-A85D-44C9-614AFEC310C3}"/>
                  </a:ext>
                </a:extLst>
              </p:cNvPr>
              <p:cNvSpPr txBox="1"/>
              <p:nvPr/>
            </p:nvSpPr>
            <p:spPr>
              <a:xfrm>
                <a:off x="2427437" y="6320141"/>
                <a:ext cx="24811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캐릭터의 오른발 밑에 연한 붉은 빛 고리가 형성 된 후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85BBA19-3ACB-447B-A97A-FC329D152609}"/>
                  </a:ext>
                </a:extLst>
              </p:cNvPr>
              <p:cNvGrpSpPr/>
              <p:nvPr/>
            </p:nvGrpSpPr>
            <p:grpSpPr>
              <a:xfrm>
                <a:off x="4945450" y="6320141"/>
                <a:ext cx="1622937" cy="123111"/>
                <a:chOff x="4945450" y="6320141"/>
                <a:chExt cx="1622937" cy="12311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3B8AC8B-4673-3632-C8FA-C1C6351CC85C}"/>
                    </a:ext>
                  </a:extLst>
                </p:cNvPr>
                <p:cNvSpPr txBox="1"/>
                <p:nvPr/>
              </p:nvSpPr>
              <p:spPr>
                <a:xfrm>
                  <a:off x="4945450" y="6320141"/>
                  <a:ext cx="402354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1-2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BF08C5-7281-FAAA-F6C5-132E22A1615B}"/>
                    </a:ext>
                  </a:extLst>
                </p:cNvPr>
                <p:cNvSpPr txBox="1"/>
                <p:nvPr/>
              </p:nvSpPr>
              <p:spPr>
                <a:xfrm>
                  <a:off x="5364923" y="6320141"/>
                  <a:ext cx="120346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하기 전에 사라집니다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95580D-68DD-F2F1-807A-1C8FCB920341}"/>
              </a:ext>
            </a:extLst>
          </p:cNvPr>
          <p:cNvSpPr/>
          <p:nvPr/>
        </p:nvSpPr>
        <p:spPr>
          <a:xfrm>
            <a:off x="1761903" y="624974"/>
            <a:ext cx="5829521" cy="22960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4" name="직사각형 1113">
            <a:extLst>
              <a:ext uri="{FF2B5EF4-FFF2-40B4-BE49-F238E27FC236}">
                <a16:creationId xmlns:a16="http://schemas.microsoft.com/office/drawing/2014/main" id="{9CF2D8EB-B2C7-ADC5-14C8-35FFB9018464}"/>
              </a:ext>
            </a:extLst>
          </p:cNvPr>
          <p:cNvSpPr/>
          <p:nvPr/>
        </p:nvSpPr>
        <p:spPr>
          <a:xfrm>
            <a:off x="5899831" y="947326"/>
            <a:ext cx="1634444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67D1D924-07AF-0F8F-A546-A38E43F72236}"/>
              </a:ext>
            </a:extLst>
          </p:cNvPr>
          <p:cNvSpPr txBox="1"/>
          <p:nvPr/>
        </p:nvSpPr>
        <p:spPr>
          <a:xfrm>
            <a:off x="5899831" y="947326"/>
            <a:ext cx="122533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112" name="직사각형 1111">
            <a:extLst>
              <a:ext uri="{FF2B5EF4-FFF2-40B4-BE49-F238E27FC236}">
                <a16:creationId xmlns:a16="http://schemas.microsoft.com/office/drawing/2014/main" id="{3CD897F5-A02C-0177-125F-493586BFEF45}"/>
              </a:ext>
            </a:extLst>
          </p:cNvPr>
          <p:cNvSpPr/>
          <p:nvPr/>
        </p:nvSpPr>
        <p:spPr>
          <a:xfrm>
            <a:off x="3937733" y="947326"/>
            <a:ext cx="1920796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AF71593-4495-8F7D-42DA-0240CEFA5129}"/>
              </a:ext>
            </a:extLst>
          </p:cNvPr>
          <p:cNvSpPr txBox="1"/>
          <p:nvPr/>
        </p:nvSpPr>
        <p:spPr>
          <a:xfrm>
            <a:off x="3937733" y="947326"/>
            <a:ext cx="144000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110" name="직사각형 1109">
            <a:extLst>
              <a:ext uri="{FF2B5EF4-FFF2-40B4-BE49-F238E27FC236}">
                <a16:creationId xmlns:a16="http://schemas.microsoft.com/office/drawing/2014/main" id="{82A5E7D3-7D96-1B7B-9C89-3D000E4A4BCD}"/>
              </a:ext>
            </a:extLst>
          </p:cNvPr>
          <p:cNvSpPr/>
          <p:nvPr/>
        </p:nvSpPr>
        <p:spPr>
          <a:xfrm>
            <a:off x="1804172" y="947326"/>
            <a:ext cx="2087940" cy="191173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BF52A8D8-E6E1-F4A0-0C34-73FD0E3A6EB3}"/>
              </a:ext>
            </a:extLst>
          </p:cNvPr>
          <p:cNvSpPr txBox="1"/>
          <p:nvPr/>
        </p:nvSpPr>
        <p:spPr>
          <a:xfrm>
            <a:off x="1804172" y="947326"/>
            <a:ext cx="144000" cy="144000"/>
          </a:xfrm>
          <a:prstGeom prst="rect">
            <a:avLst/>
          </a:prstGeom>
          <a:solidFill>
            <a:srgbClr val="333333"/>
          </a:solidFill>
          <a:ln w="12700">
            <a:noFill/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BDDDB2-8FFE-6051-F894-88C5A38E1DE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048505" y="897312"/>
            <a:ext cx="554291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025F05-E0E2-B523-D15C-893FE97F2398}"/>
              </a:ext>
            </a:extLst>
          </p:cNvPr>
          <p:cNvSpPr txBox="1"/>
          <p:nvPr/>
        </p:nvSpPr>
        <p:spPr>
          <a:xfrm>
            <a:off x="1765827" y="630514"/>
            <a:ext cx="565355" cy="266798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15E7D-51BA-0816-442F-ED5E079D2996}"/>
              </a:ext>
            </a:extLst>
          </p:cNvPr>
          <p:cNvSpPr txBox="1"/>
          <p:nvPr/>
        </p:nvSpPr>
        <p:spPr>
          <a:xfrm>
            <a:off x="2418105" y="702357"/>
            <a:ext cx="1365758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창을 돌리며 몸을 회전합니다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 descr="댄스, 만화 영화이(가) 표시된 사진&#10;&#10;자동 생성된 설명">
            <a:extLst>
              <a:ext uri="{FF2B5EF4-FFF2-40B4-BE49-F238E27FC236}">
                <a16:creationId xmlns:a16="http://schemas.microsoft.com/office/drawing/2014/main" id="{C25ECD38-6966-EB03-6DF9-939E5AD073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11177" r="17738" b="36585"/>
          <a:stretch/>
        </p:blipFill>
        <p:spPr>
          <a:xfrm>
            <a:off x="5975158" y="1254630"/>
            <a:ext cx="1563036" cy="1507002"/>
          </a:xfrm>
          <a:prstGeom prst="rect">
            <a:avLst/>
          </a:prstGeom>
        </p:spPr>
      </p:pic>
      <p:pic>
        <p:nvPicPr>
          <p:cNvPr id="1095" name="그림 1094" descr="무기, 만화 영화, 의류, 검이(가) 표시된 사진&#10;&#10;자동 생성된 설명">
            <a:extLst>
              <a:ext uri="{FF2B5EF4-FFF2-40B4-BE49-F238E27FC236}">
                <a16:creationId xmlns:a16="http://schemas.microsoft.com/office/drawing/2014/main" id="{7D0C8399-F919-0A04-D3F9-7423158C3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90" y="1040601"/>
            <a:ext cx="2040943" cy="1745834"/>
          </a:xfrm>
          <a:prstGeom prst="rect">
            <a:avLst/>
          </a:prstGeom>
        </p:spPr>
      </p:pic>
      <p:pic>
        <p:nvPicPr>
          <p:cNvPr id="1103" name="그림 1102" descr="무기, 만화 영화, 검, 가상의 캐릭터이(가) 표시된 사진&#10;&#10;자동 생성된 설명">
            <a:extLst>
              <a:ext uri="{FF2B5EF4-FFF2-40B4-BE49-F238E27FC236}">
                <a16:creationId xmlns:a16="http://schemas.microsoft.com/office/drawing/2014/main" id="{425308E9-1AA9-1651-BC8B-307C69AF77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31209" b="31107"/>
          <a:stretch/>
        </p:blipFill>
        <p:spPr>
          <a:xfrm>
            <a:off x="4132393" y="945483"/>
            <a:ext cx="1560242" cy="1335408"/>
          </a:xfrm>
          <a:prstGeom prst="rect">
            <a:avLst/>
          </a:prstGeom>
        </p:spPr>
      </p:pic>
      <p:cxnSp>
        <p:nvCxnSpPr>
          <p:cNvPr id="1106" name="직선 연결선 1105">
            <a:extLst>
              <a:ext uri="{FF2B5EF4-FFF2-40B4-BE49-F238E27FC236}">
                <a16:creationId xmlns:a16="http://schemas.microsoft.com/office/drawing/2014/main" id="{4FD50434-EE0F-A069-A1CA-9D408D9F7BE9}"/>
              </a:ext>
            </a:extLst>
          </p:cNvPr>
          <p:cNvCxnSpPr>
            <a:cxnSpLocks/>
          </p:cNvCxnSpPr>
          <p:nvPr/>
        </p:nvCxnSpPr>
        <p:spPr>
          <a:xfrm flipV="1">
            <a:off x="3254870" y="1895808"/>
            <a:ext cx="1897192" cy="23289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2" name="타원 1121">
            <a:extLst>
              <a:ext uri="{FF2B5EF4-FFF2-40B4-BE49-F238E27FC236}">
                <a16:creationId xmlns:a16="http://schemas.microsoft.com/office/drawing/2014/main" id="{CDB92D44-544A-0E09-173B-00AEDCA6F0D1}"/>
              </a:ext>
            </a:extLst>
          </p:cNvPr>
          <p:cNvSpPr/>
          <p:nvPr/>
        </p:nvSpPr>
        <p:spPr>
          <a:xfrm>
            <a:off x="6578150" y="1426315"/>
            <a:ext cx="276225" cy="278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3" name="직선 연결선 1122">
            <a:extLst>
              <a:ext uri="{FF2B5EF4-FFF2-40B4-BE49-F238E27FC236}">
                <a16:creationId xmlns:a16="http://schemas.microsoft.com/office/drawing/2014/main" id="{D5E6C31B-21CF-56B6-5DB1-BE20D701D963}"/>
              </a:ext>
            </a:extLst>
          </p:cNvPr>
          <p:cNvCxnSpPr>
            <a:cxnSpLocks/>
            <a:endCxn id="1122" idx="2"/>
          </p:cNvCxnSpPr>
          <p:nvPr/>
        </p:nvCxnSpPr>
        <p:spPr>
          <a:xfrm flipV="1">
            <a:off x="5491163" y="1565722"/>
            <a:ext cx="1086987" cy="28270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15D877C0-83D8-90CE-6CAA-F055DE398927}"/>
              </a:ext>
            </a:extLst>
          </p:cNvPr>
          <p:cNvSpPr/>
          <p:nvPr/>
        </p:nvSpPr>
        <p:spPr>
          <a:xfrm>
            <a:off x="1761903" y="2916472"/>
            <a:ext cx="5829520" cy="8164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B1CD55FD-ECF2-C045-9410-2FDDF9A9D410}"/>
              </a:ext>
            </a:extLst>
          </p:cNvPr>
          <p:cNvGrpSpPr/>
          <p:nvPr/>
        </p:nvGrpSpPr>
        <p:grpSpPr>
          <a:xfrm>
            <a:off x="2891732" y="3020695"/>
            <a:ext cx="3577878" cy="607998"/>
            <a:chOff x="3204873" y="3434170"/>
            <a:chExt cx="3577878" cy="6079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A63FA-5EFD-3DD6-971B-FA0FB9097B4C}"/>
                </a:ext>
              </a:extLst>
            </p:cNvPr>
            <p:cNvSpPr txBox="1"/>
            <p:nvPr/>
          </p:nvSpPr>
          <p:spPr>
            <a:xfrm>
              <a:off x="3408429" y="3444615"/>
              <a:ext cx="3374322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오른손 손목을 이용하여 창의 날 부분이 머리 근처에 오게 창을 돌립니다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AD9A42B8-9225-A517-8EA9-F2DA9A69678B}"/>
                </a:ext>
              </a:extLst>
            </p:cNvPr>
            <p:cNvSpPr txBox="1"/>
            <p:nvPr/>
          </p:nvSpPr>
          <p:spPr>
            <a:xfrm>
              <a:off x="3204873" y="3434170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D87317DC-76A5-1E0A-97DE-FBC49FB9051A}"/>
                </a:ext>
              </a:extLst>
            </p:cNvPr>
            <p:cNvSpPr txBox="1"/>
            <p:nvPr/>
          </p:nvSpPr>
          <p:spPr>
            <a:xfrm>
              <a:off x="3408429" y="3679801"/>
              <a:ext cx="2707472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오른발을 뒤로 빼며 몸을 시계 방향으로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회전합니다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71751C45-54A7-1FEC-21A7-D04B155E0048}"/>
                </a:ext>
              </a:extLst>
            </p:cNvPr>
            <p:cNvSpPr txBox="1"/>
            <p:nvPr/>
          </p:nvSpPr>
          <p:spPr>
            <a:xfrm>
              <a:off x="3204873" y="366935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34E177E1-F445-2E83-3B29-B291E79D3B28}"/>
                </a:ext>
              </a:extLst>
            </p:cNvPr>
            <p:cNvSpPr txBox="1"/>
            <p:nvPr/>
          </p:nvSpPr>
          <p:spPr>
            <a:xfrm>
              <a:off x="3408429" y="3908613"/>
              <a:ext cx="2539157" cy="12311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왼손을 조준을 하듯 앞으로 내밀고 공격 준비를 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3AE7F16B-7A86-5789-285C-EBB2B576DE2C}"/>
                </a:ext>
              </a:extLst>
            </p:cNvPr>
            <p:cNvSpPr txBox="1"/>
            <p:nvPr/>
          </p:nvSpPr>
          <p:spPr>
            <a:xfrm>
              <a:off x="3204873" y="3898168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EB1351A-03E7-B68B-35CB-657BB9DCA023}"/>
              </a:ext>
            </a:extLst>
          </p:cNvPr>
          <p:cNvSpPr/>
          <p:nvPr/>
        </p:nvSpPr>
        <p:spPr>
          <a:xfrm>
            <a:off x="3825257" y="1494579"/>
            <a:ext cx="192204" cy="1440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3D64F98-510B-3254-0DB5-D03680872531}"/>
              </a:ext>
            </a:extLst>
          </p:cNvPr>
          <p:cNvSpPr/>
          <p:nvPr/>
        </p:nvSpPr>
        <p:spPr>
          <a:xfrm>
            <a:off x="5774451" y="1494578"/>
            <a:ext cx="192204" cy="1440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 descr="디자인이(가) 표시된 사진&#10;&#10;낮은 신뢰도로 자동 생성된 설명">
            <a:extLst>
              <a:ext uri="{FF2B5EF4-FFF2-40B4-BE49-F238E27FC236}">
                <a16:creationId xmlns:a16="http://schemas.microsoft.com/office/drawing/2014/main" id="{EAAB8562-3A91-993B-1B1A-D61605AF0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28" y="2348609"/>
            <a:ext cx="1408254" cy="48177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EF5250-7BAB-8AEE-8C5C-E061452B14C6}"/>
              </a:ext>
            </a:extLst>
          </p:cNvPr>
          <p:cNvGrpSpPr/>
          <p:nvPr/>
        </p:nvGrpSpPr>
        <p:grpSpPr>
          <a:xfrm>
            <a:off x="2178415" y="6428820"/>
            <a:ext cx="4677563" cy="286417"/>
            <a:chOff x="4770088" y="6428820"/>
            <a:chExt cx="4677563" cy="2864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920DD91-52A5-50E6-26DA-18BC664715BA}"/>
                </a:ext>
              </a:extLst>
            </p:cNvPr>
            <p:cNvSpPr txBox="1"/>
            <p:nvPr/>
          </p:nvSpPr>
          <p:spPr>
            <a:xfrm>
              <a:off x="4770088" y="6428820"/>
              <a:ext cx="467756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번째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파괴하는 창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선택하면 이펙트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1, 2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색깔이 밝은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연두빛으로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변경됩니다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49DF38-CF43-F620-DB64-A56CB6510D0E}"/>
                </a:ext>
              </a:extLst>
            </p:cNvPr>
            <p:cNvSpPr txBox="1"/>
            <p:nvPr/>
          </p:nvSpPr>
          <p:spPr>
            <a:xfrm>
              <a:off x="4770088" y="6592126"/>
              <a:ext cx="457497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번째 </a:t>
              </a:r>
              <a:r>
                <a:rPr lang="ko-KR" altLang="en-US" sz="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트라이포드의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약점 포착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선택하면 이펙트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1, 2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색깔이 밝은 노란빛으로 변경됩니다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0B290A2-44FB-0B43-3DF3-B5E2F95AB5E8}"/>
              </a:ext>
            </a:extLst>
          </p:cNvPr>
          <p:cNvSpPr txBox="1"/>
          <p:nvPr/>
        </p:nvSpPr>
        <p:spPr>
          <a:xfrm>
            <a:off x="10446904" y="3613872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452911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2" name="그룹 2101">
            <a:extLst>
              <a:ext uri="{FF2B5EF4-FFF2-40B4-BE49-F238E27FC236}">
                <a16:creationId xmlns:a16="http://schemas.microsoft.com/office/drawing/2014/main" id="{7B98D8DC-E36E-0C62-1288-700EB96D9D96}"/>
              </a:ext>
            </a:extLst>
          </p:cNvPr>
          <p:cNvGrpSpPr/>
          <p:nvPr/>
        </p:nvGrpSpPr>
        <p:grpSpPr>
          <a:xfrm>
            <a:off x="1761904" y="3794613"/>
            <a:ext cx="5823835" cy="2594012"/>
            <a:chOff x="1761904" y="3794613"/>
            <a:chExt cx="5823835" cy="25940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F1A23D-0B1B-D566-1646-281C692D852C}"/>
                </a:ext>
              </a:extLst>
            </p:cNvPr>
            <p:cNvSpPr/>
            <p:nvPr/>
          </p:nvSpPr>
          <p:spPr>
            <a:xfrm>
              <a:off x="1761904" y="5612287"/>
              <a:ext cx="5823835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7195CF-687D-50B1-107C-9D74925BC446}"/>
                </a:ext>
              </a:extLst>
            </p:cNvPr>
            <p:cNvSpPr/>
            <p:nvPr/>
          </p:nvSpPr>
          <p:spPr>
            <a:xfrm>
              <a:off x="1761904" y="3794613"/>
              <a:ext cx="5823835" cy="18209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2741F4D-29DE-387A-FFF8-1EC24D698446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042542" y="4061411"/>
              <a:ext cx="5543197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3BEDD4-6EFB-7C29-F4E8-47E8279F460C}"/>
                </a:ext>
              </a:extLst>
            </p:cNvPr>
            <p:cNvSpPr txBox="1"/>
            <p:nvPr/>
          </p:nvSpPr>
          <p:spPr>
            <a:xfrm>
              <a:off x="1761904" y="3794613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CD9854-60F6-D914-B5FE-32C0E83EA738}"/>
                </a:ext>
              </a:extLst>
            </p:cNvPr>
            <p:cNvSpPr txBox="1"/>
            <p:nvPr/>
          </p:nvSpPr>
          <p:spPr>
            <a:xfrm>
              <a:off x="2427436" y="3866457"/>
              <a:ext cx="403957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2052" name="그림 2051" descr="야외이(가) 표시된 사진&#10;&#10;자동 생성된 설명">
              <a:extLst>
                <a:ext uri="{FF2B5EF4-FFF2-40B4-BE49-F238E27FC236}">
                  <a16:creationId xmlns:a16="http://schemas.microsoft.com/office/drawing/2014/main" id="{4F2DAE4F-D34B-F334-7954-E5BF12C8F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1" t="17867" r="16941" b="31498"/>
            <a:stretch/>
          </p:blipFill>
          <p:spPr>
            <a:xfrm>
              <a:off x="3100097" y="4151561"/>
              <a:ext cx="3147448" cy="1311563"/>
            </a:xfrm>
            <a:prstGeom prst="rect">
              <a:avLst/>
            </a:prstGeom>
          </p:spPr>
        </p:pic>
        <p:grpSp>
          <p:nvGrpSpPr>
            <p:cNvPr id="2053" name="그룹 2052">
              <a:extLst>
                <a:ext uri="{FF2B5EF4-FFF2-40B4-BE49-F238E27FC236}">
                  <a16:creationId xmlns:a16="http://schemas.microsoft.com/office/drawing/2014/main" id="{95092D69-E8D0-B39B-0B1A-EA5E555AE009}"/>
                </a:ext>
              </a:extLst>
            </p:cNvPr>
            <p:cNvGrpSpPr/>
            <p:nvPr/>
          </p:nvGrpSpPr>
          <p:grpSpPr>
            <a:xfrm>
              <a:off x="2603346" y="5938901"/>
              <a:ext cx="4152685" cy="123111"/>
              <a:chOff x="2427437" y="6320141"/>
              <a:chExt cx="4152685" cy="123111"/>
            </a:xfrm>
          </p:grpSpPr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51442CF1-0AFD-66C9-8BC1-34DD3E46120F}"/>
                  </a:ext>
                </a:extLst>
              </p:cNvPr>
              <p:cNvSpPr txBox="1"/>
              <p:nvPr/>
            </p:nvSpPr>
            <p:spPr>
              <a:xfrm>
                <a:off x="2427437" y="6320141"/>
                <a:ext cx="24811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캐릭터의 오른발 밑에 연한 붉은 빛 고리가 형성 된 후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055" name="그룹 2054">
                <a:extLst>
                  <a:ext uri="{FF2B5EF4-FFF2-40B4-BE49-F238E27FC236}">
                    <a16:creationId xmlns:a16="http://schemas.microsoft.com/office/drawing/2014/main" id="{0A539720-40C7-1AAC-D978-DF8249816B78}"/>
                  </a:ext>
                </a:extLst>
              </p:cNvPr>
              <p:cNvGrpSpPr/>
              <p:nvPr/>
            </p:nvGrpSpPr>
            <p:grpSpPr>
              <a:xfrm>
                <a:off x="4945450" y="6320141"/>
                <a:ext cx="1634672" cy="123111"/>
                <a:chOff x="4945450" y="6320141"/>
                <a:chExt cx="1634672" cy="123111"/>
              </a:xfrm>
            </p:grpSpPr>
            <p:sp>
              <p:nvSpPr>
                <p:cNvPr id="2056" name="TextBox 2055">
                  <a:extLst>
                    <a:ext uri="{FF2B5EF4-FFF2-40B4-BE49-F238E27FC236}">
                      <a16:creationId xmlns:a16="http://schemas.microsoft.com/office/drawing/2014/main" id="{870D9ADB-E35E-394C-2CC5-43B625C58ECE}"/>
                    </a:ext>
                  </a:extLst>
                </p:cNvPr>
                <p:cNvSpPr txBox="1"/>
                <p:nvPr/>
              </p:nvSpPr>
              <p:spPr>
                <a:xfrm>
                  <a:off x="4945450" y="6320141"/>
                  <a:ext cx="43120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1’-2</a:t>
                  </a:r>
                </a:p>
              </p:txBody>
            </p:sp>
            <p:sp>
              <p:nvSpPr>
                <p:cNvPr id="2057" name="TextBox 2056">
                  <a:extLst>
                    <a:ext uri="{FF2B5EF4-FFF2-40B4-BE49-F238E27FC236}">
                      <a16:creationId xmlns:a16="http://schemas.microsoft.com/office/drawing/2014/main" id="{1B47DF8A-9E2C-8A48-9DE9-AF392CF74E56}"/>
                    </a:ext>
                  </a:extLst>
                </p:cNvPr>
                <p:cNvSpPr txBox="1"/>
                <p:nvPr/>
              </p:nvSpPr>
              <p:spPr>
                <a:xfrm>
                  <a:off x="5376658" y="6320141"/>
                  <a:ext cx="120346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</a:t>
                  </a:r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하기 전에 사라집니다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</p:grp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35EF52F9-43AA-376B-9786-AED50A218BA3}"/>
                </a:ext>
              </a:extLst>
            </p:cNvPr>
            <p:cNvSpPr txBox="1"/>
            <p:nvPr/>
          </p:nvSpPr>
          <p:spPr>
            <a:xfrm>
              <a:off x="2833039" y="3866457"/>
              <a:ext cx="2543563" cy="12311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같습니다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101" name="그룹 2100">
            <a:extLst>
              <a:ext uri="{FF2B5EF4-FFF2-40B4-BE49-F238E27FC236}">
                <a16:creationId xmlns:a16="http://schemas.microsoft.com/office/drawing/2014/main" id="{4F418AC4-A87A-76F0-BF45-8CFB279A57C4}"/>
              </a:ext>
            </a:extLst>
          </p:cNvPr>
          <p:cNvGrpSpPr/>
          <p:nvPr/>
        </p:nvGrpSpPr>
        <p:grpSpPr>
          <a:xfrm>
            <a:off x="1761903" y="624974"/>
            <a:ext cx="5829521" cy="3107943"/>
            <a:chOff x="1761903" y="624974"/>
            <a:chExt cx="5829521" cy="31079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F925F1-2F44-C701-D851-0A62F86F8927}"/>
                </a:ext>
              </a:extLst>
            </p:cNvPr>
            <p:cNvSpPr/>
            <p:nvPr/>
          </p:nvSpPr>
          <p:spPr>
            <a:xfrm>
              <a:off x="1761903" y="2916472"/>
              <a:ext cx="5829520" cy="8164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44DFCD-0F2A-7A80-F11F-6B8E65792F6D}"/>
                </a:ext>
              </a:extLst>
            </p:cNvPr>
            <p:cNvSpPr/>
            <p:nvPr/>
          </p:nvSpPr>
          <p:spPr>
            <a:xfrm>
              <a:off x="1761903" y="624974"/>
              <a:ext cx="5829521" cy="2296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BBCA13-3783-C031-12F8-2021518F9788}"/>
                </a:ext>
              </a:extLst>
            </p:cNvPr>
            <p:cNvSpPr/>
            <p:nvPr/>
          </p:nvSpPr>
          <p:spPr>
            <a:xfrm>
              <a:off x="5899831" y="947326"/>
              <a:ext cx="1634444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79D51-0DB8-2B1B-ECD5-3F3C812DF6AE}"/>
                </a:ext>
              </a:extLst>
            </p:cNvPr>
            <p:cNvSpPr txBox="1"/>
            <p:nvPr/>
          </p:nvSpPr>
          <p:spPr>
            <a:xfrm>
              <a:off x="5899831" y="947326"/>
              <a:ext cx="122533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52BF88-8FFA-F90D-4E2E-DC5FCF81FF4D}"/>
                </a:ext>
              </a:extLst>
            </p:cNvPr>
            <p:cNvSpPr/>
            <p:nvPr/>
          </p:nvSpPr>
          <p:spPr>
            <a:xfrm>
              <a:off x="3937733" y="947326"/>
              <a:ext cx="1920796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2B1C85-D398-C196-1291-C3E4232AF48B}"/>
                </a:ext>
              </a:extLst>
            </p:cNvPr>
            <p:cNvSpPr txBox="1"/>
            <p:nvPr/>
          </p:nvSpPr>
          <p:spPr>
            <a:xfrm>
              <a:off x="3937733" y="94732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729988-E3F5-A917-A6E3-3497663FCB50}"/>
                </a:ext>
              </a:extLst>
            </p:cNvPr>
            <p:cNvSpPr/>
            <p:nvPr/>
          </p:nvSpPr>
          <p:spPr>
            <a:xfrm>
              <a:off x="1804172" y="947326"/>
              <a:ext cx="2087940" cy="1911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6CC322-0E8E-0D47-A729-998234A865F8}"/>
                </a:ext>
              </a:extLst>
            </p:cNvPr>
            <p:cNvSpPr txBox="1"/>
            <p:nvPr/>
          </p:nvSpPr>
          <p:spPr>
            <a:xfrm>
              <a:off x="1804172" y="94732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3EDCB9A-AD23-BC77-C294-9FD43DED05A7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2048505" y="897312"/>
              <a:ext cx="554291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D5CE0-8A56-8558-B3C1-57D2271A34AB}"/>
                </a:ext>
              </a:extLst>
            </p:cNvPr>
            <p:cNvSpPr txBox="1"/>
            <p:nvPr/>
          </p:nvSpPr>
          <p:spPr>
            <a:xfrm>
              <a:off x="1765827" y="630514"/>
              <a:ext cx="565355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36DC65-D722-299D-0837-C4A538409635}"/>
                </a:ext>
              </a:extLst>
            </p:cNvPr>
            <p:cNvSpPr/>
            <p:nvPr/>
          </p:nvSpPr>
          <p:spPr>
            <a:xfrm>
              <a:off x="6524626" y="1521216"/>
              <a:ext cx="276225" cy="2788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666867-B60F-FDEB-5964-12A3E31D15FC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236267" y="1660623"/>
              <a:ext cx="1288359" cy="4630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DC7E406-5233-0F89-E0BC-FFC1D42D6185}"/>
                </a:ext>
              </a:extLst>
            </p:cNvPr>
            <p:cNvGrpSpPr/>
            <p:nvPr/>
          </p:nvGrpSpPr>
          <p:grpSpPr>
            <a:xfrm>
              <a:off x="2904111" y="3020695"/>
              <a:ext cx="3545105" cy="607998"/>
              <a:chOff x="3204873" y="3434170"/>
              <a:chExt cx="3545105" cy="6079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4EF19-66C8-F3B0-0C56-F654B52A8C32}"/>
                  </a:ext>
                </a:extLst>
              </p:cNvPr>
              <p:cNvSpPr txBox="1"/>
              <p:nvPr/>
            </p:nvSpPr>
            <p:spPr>
              <a:xfrm>
                <a:off x="3408429" y="3444615"/>
                <a:ext cx="334154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오른손 손목을 이용하여 창의 날 부분이 머리 근처에 오게 창을 돌립니다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2CC002-60C4-AEB6-8540-3D450CC7F8EF}"/>
                  </a:ext>
                </a:extLst>
              </p:cNvPr>
              <p:cNvSpPr txBox="1"/>
              <p:nvPr/>
            </p:nvSpPr>
            <p:spPr>
              <a:xfrm>
                <a:off x="3204873" y="3434170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85FCB1-4F0F-D722-D8F0-ADFCDBF26EAD}"/>
                  </a:ext>
                </a:extLst>
              </p:cNvPr>
              <p:cNvSpPr txBox="1"/>
              <p:nvPr/>
            </p:nvSpPr>
            <p:spPr>
              <a:xfrm>
                <a:off x="3408429" y="3679801"/>
                <a:ext cx="325730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오른발을 반시계 방향으로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180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돌려 몸이 반대쪽을 바라보게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F4F754-2AFA-69CA-3ED1-B3E280382DDD}"/>
                  </a:ext>
                </a:extLst>
              </p:cNvPr>
              <p:cNvSpPr txBox="1"/>
              <p:nvPr/>
            </p:nvSpPr>
            <p:spPr>
              <a:xfrm>
                <a:off x="3204873" y="3669356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C3F5F0-B1AC-C99B-2A18-BC3DA445B81F}"/>
                  </a:ext>
                </a:extLst>
              </p:cNvPr>
              <p:cNvSpPr txBox="1"/>
              <p:nvPr/>
            </p:nvSpPr>
            <p:spPr>
              <a:xfrm>
                <a:off x="3408429" y="3908613"/>
                <a:ext cx="2539157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왼손을 조준을 하듯 앞으로 내밀고 공격 준비를 합니다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548259-B401-9C56-690D-A9AE1F8A02AD}"/>
                  </a:ext>
                </a:extLst>
              </p:cNvPr>
              <p:cNvSpPr txBox="1"/>
              <p:nvPr/>
            </p:nvSpPr>
            <p:spPr>
              <a:xfrm>
                <a:off x="3204873" y="389816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</a:p>
            </p:txBody>
          </p:sp>
        </p:grp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5FFABF72-CE57-277D-4600-1900FC2F2575}"/>
                </a:ext>
              </a:extLst>
            </p:cNvPr>
            <p:cNvSpPr/>
            <p:nvPr/>
          </p:nvSpPr>
          <p:spPr>
            <a:xfrm>
              <a:off x="3825257" y="1494579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D3149DC7-0C15-C57A-9C1F-D621864CB0FC}"/>
                </a:ext>
              </a:extLst>
            </p:cNvPr>
            <p:cNvSpPr/>
            <p:nvPr/>
          </p:nvSpPr>
          <p:spPr>
            <a:xfrm>
              <a:off x="5774451" y="1494578"/>
              <a:ext cx="192204" cy="1440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59" name="그림 2058" descr="스케치, 디자인이(가) 표시된 사진&#10;&#10;자동 생성된 설명">
              <a:extLst>
                <a:ext uri="{FF2B5EF4-FFF2-40B4-BE49-F238E27FC236}">
                  <a16:creationId xmlns:a16="http://schemas.microsoft.com/office/drawing/2014/main" id="{AD22C704-68E5-03B9-563F-F87517C3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285" y="2162374"/>
              <a:ext cx="1513342" cy="666498"/>
            </a:xfrm>
            <a:prstGeom prst="rect">
              <a:avLst/>
            </a:prstGeom>
          </p:spPr>
        </p:pic>
        <p:pic>
          <p:nvPicPr>
            <p:cNvPr id="2061" name="그림 2060" descr="무기, 만화 영화, 검이(가) 표시된 사진&#10;&#10;자동 생성된 설명">
              <a:extLst>
                <a:ext uri="{FF2B5EF4-FFF2-40B4-BE49-F238E27FC236}">
                  <a16:creationId xmlns:a16="http://schemas.microsoft.com/office/drawing/2014/main" id="{0E3AF7C6-C6CD-54A2-B624-972912C29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8" r="31746" b="47076"/>
            <a:stretch/>
          </p:blipFill>
          <p:spPr>
            <a:xfrm>
              <a:off x="4255787" y="1015195"/>
              <a:ext cx="1280338" cy="1093277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1A29FB6-22B5-9B42-6959-60069E874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870" y="1750655"/>
              <a:ext cx="1699902" cy="378048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66" name="그림 2065" descr="댄스, 만화 영화이(가) 표시된 사진&#10;&#10;자동 생성된 설명">
              <a:extLst>
                <a:ext uri="{FF2B5EF4-FFF2-40B4-BE49-F238E27FC236}">
                  <a16:creationId xmlns:a16="http://schemas.microsoft.com/office/drawing/2014/main" id="{1EB27220-AE82-D4BA-9897-47623C4D6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4" t="11177" r="17738" b="36585"/>
            <a:stretch/>
          </p:blipFill>
          <p:spPr>
            <a:xfrm>
              <a:off x="5975158" y="1254630"/>
              <a:ext cx="1563036" cy="1507002"/>
            </a:xfrm>
            <a:prstGeom prst="rect">
              <a:avLst/>
            </a:prstGeom>
          </p:spPr>
        </p:pic>
        <p:pic>
          <p:nvPicPr>
            <p:cNvPr id="2067" name="그림 2066" descr="무기, 만화 영화, 의류, 검이(가) 표시된 사진&#10;&#10;자동 생성된 설명">
              <a:extLst>
                <a:ext uri="{FF2B5EF4-FFF2-40B4-BE49-F238E27FC236}">
                  <a16:creationId xmlns:a16="http://schemas.microsoft.com/office/drawing/2014/main" id="{AFCF1EC9-F8B8-4374-7FB5-A03B1FF7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90" y="1040601"/>
              <a:ext cx="2040943" cy="1745834"/>
            </a:xfrm>
            <a:prstGeom prst="rect">
              <a:avLst/>
            </a:prstGeom>
          </p:spPr>
        </p:pic>
        <p:grpSp>
          <p:nvGrpSpPr>
            <p:cNvPr id="2073" name="그룹 2072">
              <a:extLst>
                <a:ext uri="{FF2B5EF4-FFF2-40B4-BE49-F238E27FC236}">
                  <a16:creationId xmlns:a16="http://schemas.microsoft.com/office/drawing/2014/main" id="{4E19341B-58FA-FC3B-6A16-EE4E41E97A90}"/>
                </a:ext>
              </a:extLst>
            </p:cNvPr>
            <p:cNvGrpSpPr/>
            <p:nvPr/>
          </p:nvGrpSpPr>
          <p:grpSpPr>
            <a:xfrm>
              <a:off x="2418105" y="691913"/>
              <a:ext cx="1568223" cy="144000"/>
              <a:chOff x="2418105" y="1025868"/>
              <a:chExt cx="1568223" cy="14400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5377A-9B63-E3D9-5B5F-3EAD32698B5E}"/>
                  </a:ext>
                </a:extLst>
              </p:cNvPr>
              <p:cNvSpPr txBox="1"/>
              <p:nvPr/>
            </p:nvSpPr>
            <p:spPr>
              <a:xfrm>
                <a:off x="2418105" y="1036313"/>
                <a:ext cx="302968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069" name="TextBox 2068">
                <a:extLst>
                  <a:ext uri="{FF2B5EF4-FFF2-40B4-BE49-F238E27FC236}">
                    <a16:creationId xmlns:a16="http://schemas.microsoft.com/office/drawing/2014/main" id="{C2A62DEA-7FC6-24C8-3B41-6ABF866BB17B}"/>
                  </a:ext>
                </a:extLst>
              </p:cNvPr>
              <p:cNvSpPr txBox="1"/>
              <p:nvPr/>
            </p:nvSpPr>
            <p:spPr>
              <a:xfrm>
                <a:off x="2719470" y="1036313"/>
                <a:ext cx="102592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056D1E78-0A3B-0D3B-CD3E-D92F1AB57A10}"/>
                  </a:ext>
                </a:extLst>
              </p:cNvPr>
              <p:cNvSpPr txBox="1"/>
              <p:nvPr/>
            </p:nvSpPr>
            <p:spPr>
              <a:xfrm>
                <a:off x="3067807" y="1036313"/>
                <a:ext cx="918521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모션만 다릅니다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72" name="TextBox 2071">
                <a:extLst>
                  <a:ext uri="{FF2B5EF4-FFF2-40B4-BE49-F238E27FC236}">
                    <a16:creationId xmlns:a16="http://schemas.microsoft.com/office/drawing/2014/main" id="{073E50CD-407C-48A7-D013-B727021E5AA8}"/>
                  </a:ext>
                </a:extLst>
              </p:cNvPr>
              <p:cNvSpPr txBox="1"/>
              <p:nvPr/>
            </p:nvSpPr>
            <p:spPr>
              <a:xfrm>
                <a:off x="2928983" y="102586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</p:grpSp>
      </p:grpSp>
      <p:grpSp>
        <p:nvGrpSpPr>
          <p:cNvPr id="2103" name="그룹 2102">
            <a:extLst>
              <a:ext uri="{FF2B5EF4-FFF2-40B4-BE49-F238E27FC236}">
                <a16:creationId xmlns:a16="http://schemas.microsoft.com/office/drawing/2014/main" id="{8AF64593-8B74-0C4B-2599-967EC5F8C7DF}"/>
              </a:ext>
            </a:extLst>
          </p:cNvPr>
          <p:cNvGrpSpPr/>
          <p:nvPr/>
        </p:nvGrpSpPr>
        <p:grpSpPr>
          <a:xfrm>
            <a:off x="7678347" y="3794613"/>
            <a:ext cx="4208853" cy="2597246"/>
            <a:chOff x="7678347" y="3794613"/>
            <a:chExt cx="4208853" cy="259724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79C3120-770E-31F4-E7D0-C737469B8C80}"/>
                </a:ext>
              </a:extLst>
            </p:cNvPr>
            <p:cNvSpPr/>
            <p:nvPr/>
          </p:nvSpPr>
          <p:spPr>
            <a:xfrm>
              <a:off x="7678347" y="3794613"/>
              <a:ext cx="4208853" cy="1823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3DD48C1-83BF-2613-A652-7817942E0DB5}"/>
                </a:ext>
              </a:extLst>
            </p:cNvPr>
            <p:cNvSpPr/>
            <p:nvPr/>
          </p:nvSpPr>
          <p:spPr>
            <a:xfrm>
              <a:off x="10803520" y="4110536"/>
              <a:ext cx="1036056" cy="1425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2CDF6A-815F-4D83-AAA5-7697303278F3}"/>
                </a:ext>
              </a:extLst>
            </p:cNvPr>
            <p:cNvSpPr txBox="1"/>
            <p:nvPr/>
          </p:nvSpPr>
          <p:spPr>
            <a:xfrm>
              <a:off x="10808320" y="411053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0846CA-7BD9-1F19-A95B-1DD5F9F25927}"/>
                </a:ext>
              </a:extLst>
            </p:cNvPr>
            <p:cNvSpPr/>
            <p:nvPr/>
          </p:nvSpPr>
          <p:spPr>
            <a:xfrm>
              <a:off x="7730046" y="4841905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EE30DA-AFCB-2DBB-555A-F5C5F469EBD7}"/>
                </a:ext>
              </a:extLst>
            </p:cNvPr>
            <p:cNvSpPr txBox="1"/>
            <p:nvPr/>
          </p:nvSpPr>
          <p:spPr>
            <a:xfrm>
              <a:off x="7730046" y="4841905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228E59-555C-7477-42DF-36D65213ED70}"/>
                </a:ext>
              </a:extLst>
            </p:cNvPr>
            <p:cNvSpPr/>
            <p:nvPr/>
          </p:nvSpPr>
          <p:spPr>
            <a:xfrm>
              <a:off x="7730046" y="4110536"/>
              <a:ext cx="3021774" cy="699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0EBACB-61ED-783E-1FDC-373902DE8E74}"/>
                </a:ext>
              </a:extLst>
            </p:cNvPr>
            <p:cNvSpPr txBox="1"/>
            <p:nvPr/>
          </p:nvSpPr>
          <p:spPr>
            <a:xfrm>
              <a:off x="7730046" y="4110536"/>
              <a:ext cx="144000" cy="144000"/>
            </a:xfrm>
            <a:prstGeom prst="rect">
              <a:avLst/>
            </a:prstGeom>
            <a:solidFill>
              <a:srgbClr val="333333"/>
            </a:solidFill>
            <a:ln w="12700">
              <a:noFill/>
            </a:ln>
            <a:effectLst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C7E8EC3-978B-B048-EF4E-C14ABFEBC051}"/>
                </a:ext>
              </a:extLst>
            </p:cNvPr>
            <p:cNvSpPr/>
            <p:nvPr/>
          </p:nvSpPr>
          <p:spPr>
            <a:xfrm>
              <a:off x="7678347" y="5615521"/>
              <a:ext cx="4208853" cy="776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979F32D-1C0C-A709-DF8F-1F02FCC127C6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7958985" y="4061411"/>
              <a:ext cx="3928215" cy="7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647D32-2C76-2210-28D8-32E82BD751C5}"/>
                </a:ext>
              </a:extLst>
            </p:cNvPr>
            <p:cNvSpPr txBox="1"/>
            <p:nvPr/>
          </p:nvSpPr>
          <p:spPr>
            <a:xfrm>
              <a:off x="7678347" y="3794613"/>
              <a:ext cx="561276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D5F0507A-2DDA-49C0-CA4C-1FE184A792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5" t="52269" r="41693" b="30961"/>
            <a:stretch/>
          </p:blipFill>
          <p:spPr bwMode="auto">
            <a:xfrm flipH="1">
              <a:off x="7911535" y="4868912"/>
              <a:ext cx="2764547" cy="65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id="{F1B6C2BE-4D12-248F-A50F-F6354FD0B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2" t="6059" r="13255"/>
            <a:stretch/>
          </p:blipFill>
          <p:spPr bwMode="auto">
            <a:xfrm>
              <a:off x="10882730" y="4273778"/>
              <a:ext cx="895000" cy="1220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B886B-6E2E-8D22-A2C6-6B1D5F1924C2}"/>
                </a:ext>
              </a:extLst>
            </p:cNvPr>
            <p:cNvGrpSpPr/>
            <p:nvPr/>
          </p:nvGrpSpPr>
          <p:grpSpPr>
            <a:xfrm>
              <a:off x="7826118" y="5693320"/>
              <a:ext cx="3913310" cy="620741"/>
              <a:chOff x="7831015" y="6048993"/>
              <a:chExt cx="3913310" cy="62074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2A993E4-DAB3-9BCF-5ED7-987A252EBBD3}"/>
                  </a:ext>
                </a:extLst>
              </p:cNvPr>
              <p:cNvGrpSpPr/>
              <p:nvPr/>
            </p:nvGrpSpPr>
            <p:grpSpPr>
              <a:xfrm>
                <a:off x="7831015" y="6048993"/>
                <a:ext cx="3913310" cy="144000"/>
                <a:chOff x="7831015" y="6048993"/>
                <a:chExt cx="3913310" cy="144000"/>
              </a:xfrm>
            </p:grpSpPr>
            <p:sp>
              <p:nvSpPr>
                <p:cNvPr id="2050" name="TextBox 2049">
                  <a:extLst>
                    <a:ext uri="{FF2B5EF4-FFF2-40B4-BE49-F238E27FC236}">
                      <a16:creationId xmlns:a16="http://schemas.microsoft.com/office/drawing/2014/main" id="{5AB53283-C409-07E5-32AD-3B7D15C97A6F}"/>
                    </a:ext>
                  </a:extLst>
                </p:cNvPr>
                <p:cNvSpPr txBox="1"/>
                <p:nvPr/>
              </p:nvSpPr>
              <p:spPr>
                <a:xfrm>
                  <a:off x="8047015" y="6059438"/>
                  <a:ext cx="369731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창 끝에 붉은 빛 에너지가 흡수되는 느낌을 줍니다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051" name="TextBox 2050">
                  <a:extLst>
                    <a:ext uri="{FF2B5EF4-FFF2-40B4-BE49-F238E27FC236}">
                      <a16:creationId xmlns:a16="http://schemas.microsoft.com/office/drawing/2014/main" id="{9C2B4B4C-F7EF-08EB-B34B-2096E7149828}"/>
                    </a:ext>
                  </a:extLst>
                </p:cNvPr>
                <p:cNvSpPr txBox="1"/>
                <p:nvPr/>
              </p:nvSpPr>
              <p:spPr>
                <a:xfrm>
                  <a:off x="7831015" y="6048993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24E4A9C-BF1A-7901-CCDA-84B04136D482}"/>
                  </a:ext>
                </a:extLst>
              </p:cNvPr>
              <p:cNvGrpSpPr/>
              <p:nvPr/>
            </p:nvGrpSpPr>
            <p:grpSpPr>
              <a:xfrm>
                <a:off x="7831015" y="6287364"/>
                <a:ext cx="3459065" cy="144000"/>
                <a:chOff x="7831015" y="6285117"/>
                <a:chExt cx="3459065" cy="144000"/>
              </a:xfrm>
            </p:grpSpPr>
            <p:sp>
              <p:nvSpPr>
                <p:cNvPr id="2048" name="TextBox 2047">
                  <a:extLst>
                    <a:ext uri="{FF2B5EF4-FFF2-40B4-BE49-F238E27FC236}">
                      <a16:creationId xmlns:a16="http://schemas.microsoft.com/office/drawing/2014/main" id="{689BDB51-9481-1B82-FD0B-F13946ED108C}"/>
                    </a:ext>
                  </a:extLst>
                </p:cNvPr>
                <p:cNvSpPr txBox="1"/>
                <p:nvPr/>
              </p:nvSpPr>
              <p:spPr>
                <a:xfrm>
                  <a:off x="8047013" y="6295562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찌르기를 할 때 검붉은 용의 형상과 함께 붉은빛 에너지를 발사합니다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2049" name="TextBox 2048">
                  <a:extLst>
                    <a:ext uri="{FF2B5EF4-FFF2-40B4-BE49-F238E27FC236}">
                      <a16:creationId xmlns:a16="http://schemas.microsoft.com/office/drawing/2014/main" id="{50CE2CB2-FC9D-9201-C040-9DCAEB2C782A}"/>
                    </a:ext>
                  </a:extLst>
                </p:cNvPr>
                <p:cNvSpPr txBox="1"/>
                <p:nvPr/>
              </p:nvSpPr>
              <p:spPr>
                <a:xfrm>
                  <a:off x="7831015" y="6285117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2DA6A83-1D4A-6947-5C43-773AE1E8431E}"/>
                  </a:ext>
                </a:extLst>
              </p:cNvPr>
              <p:cNvGrpSpPr/>
              <p:nvPr/>
            </p:nvGrpSpPr>
            <p:grpSpPr>
              <a:xfrm>
                <a:off x="7831015" y="6525734"/>
                <a:ext cx="3459065" cy="144000"/>
                <a:chOff x="7831015" y="6525734"/>
                <a:chExt cx="3459065" cy="14400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A776AC6-38CC-A554-EFB5-854A865DEE52}"/>
                    </a:ext>
                  </a:extLst>
                </p:cNvPr>
                <p:cNvSpPr txBox="1"/>
                <p:nvPr/>
              </p:nvSpPr>
              <p:spPr>
                <a:xfrm>
                  <a:off x="8047013" y="6536179"/>
                  <a:ext cx="3243067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r>
                    <a:rPr lang="ko-KR" altLang="en-US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발사된 에너지의 방향을 따라 바닥이 파인 흔적이 생깁니다</a:t>
                  </a:r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85E4E49-B6D2-5522-E2BA-AFF453AA2439}"/>
                    </a:ext>
                  </a:extLst>
                </p:cNvPr>
                <p:cNvSpPr txBox="1"/>
                <p:nvPr/>
              </p:nvSpPr>
              <p:spPr>
                <a:xfrm>
                  <a:off x="7831015" y="6525734"/>
                  <a:ext cx="144000" cy="144000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noFill/>
                </a:ln>
                <a:effectLst/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</a:p>
              </p:txBody>
            </p:sp>
          </p:grpSp>
        </p:grpSp>
        <p:pic>
          <p:nvPicPr>
            <p:cNvPr id="2077" name="그림 2076" descr="무기, 검이(가) 표시된 사진&#10;&#10;자동 생성된 설명">
              <a:extLst>
                <a:ext uri="{FF2B5EF4-FFF2-40B4-BE49-F238E27FC236}">
                  <a16:creationId xmlns:a16="http://schemas.microsoft.com/office/drawing/2014/main" id="{9DF9281B-C87A-3C5A-F6AD-5E75F989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0" t="33945" b="33414"/>
            <a:stretch/>
          </p:blipFill>
          <p:spPr>
            <a:xfrm>
              <a:off x="7911536" y="4176535"/>
              <a:ext cx="2767264" cy="577117"/>
            </a:xfrm>
            <a:prstGeom prst="rect">
              <a:avLst/>
            </a:prstGeom>
          </p:spPr>
        </p:pic>
        <p:grpSp>
          <p:nvGrpSpPr>
            <p:cNvPr id="2082" name="그룹 2081">
              <a:extLst>
                <a:ext uri="{FF2B5EF4-FFF2-40B4-BE49-F238E27FC236}">
                  <a16:creationId xmlns:a16="http://schemas.microsoft.com/office/drawing/2014/main" id="{EF6178A8-F201-B498-7E32-F1A4FE743718}"/>
                </a:ext>
              </a:extLst>
            </p:cNvPr>
            <p:cNvGrpSpPr/>
            <p:nvPr/>
          </p:nvGrpSpPr>
          <p:grpSpPr>
            <a:xfrm>
              <a:off x="8332231" y="3856012"/>
              <a:ext cx="1732783" cy="144000"/>
              <a:chOff x="8332231" y="4188528"/>
              <a:chExt cx="1732783" cy="14400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D5827C-FA65-60FE-0FD2-8664587192A7}"/>
                  </a:ext>
                </a:extLst>
              </p:cNvPr>
              <p:cNvSpPr txBox="1"/>
              <p:nvPr/>
            </p:nvSpPr>
            <p:spPr>
              <a:xfrm>
                <a:off x="8332231" y="4198973"/>
                <a:ext cx="408766" cy="123111"/>
              </a:xfrm>
              <a:prstGeom prst="rect">
                <a:avLst/>
              </a:prstGeom>
              <a:solidFill>
                <a:srgbClr val="333333"/>
              </a:solidFill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079" name="TextBox 2078">
                <a:extLst>
                  <a:ext uri="{FF2B5EF4-FFF2-40B4-BE49-F238E27FC236}">
                    <a16:creationId xmlns:a16="http://schemas.microsoft.com/office/drawing/2014/main" id="{567CD918-FE1D-D6E5-333E-FC4041EECF7A}"/>
                  </a:ext>
                </a:extLst>
              </p:cNvPr>
              <p:cNvSpPr txBox="1"/>
              <p:nvPr/>
            </p:nvSpPr>
            <p:spPr>
              <a:xfrm>
                <a:off x="9043901" y="4198973"/>
                <a:ext cx="1021113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이펙트만 다릅니다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46CCACBD-880E-2089-18B2-2173F4C8D981}"/>
                  </a:ext>
                </a:extLst>
              </p:cNvPr>
              <p:cNvSpPr txBox="1"/>
              <p:nvPr/>
            </p:nvSpPr>
            <p:spPr>
              <a:xfrm>
                <a:off x="8732982" y="4198973"/>
                <a:ext cx="102592" cy="12311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81" name="TextBox 2080">
                <a:extLst>
                  <a:ext uri="{FF2B5EF4-FFF2-40B4-BE49-F238E27FC236}">
                    <a16:creationId xmlns:a16="http://schemas.microsoft.com/office/drawing/2014/main" id="{6C9A6312-A5FE-42FA-7578-7A6ABBD59ADA}"/>
                  </a:ext>
                </a:extLst>
              </p:cNvPr>
              <p:cNvSpPr txBox="1"/>
              <p:nvPr/>
            </p:nvSpPr>
            <p:spPr>
              <a:xfrm>
                <a:off x="8898059" y="4188528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 w="12700">
                <a:noFill/>
              </a:ln>
              <a:effectLst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</p:grpSp>
      </p:grpSp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변형 동작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794F19DB-340C-A0DE-ED5B-C4B4B6A651EC}"/>
              </a:ext>
            </a:extLst>
          </p:cNvPr>
          <p:cNvSpPr txBox="1"/>
          <p:nvPr/>
        </p:nvSpPr>
        <p:spPr>
          <a:xfrm>
            <a:off x="3254870" y="481169"/>
            <a:ext cx="426046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진화하는 창술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동작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2E95F-8721-EB66-176F-10052F98ACB9}"/>
              </a:ext>
            </a:extLst>
          </p:cNvPr>
          <p:cNvSpPr txBox="1"/>
          <p:nvPr/>
        </p:nvSpPr>
        <p:spPr>
          <a:xfrm>
            <a:off x="1761904" y="188188"/>
            <a:ext cx="1331065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적룡포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변형 동작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962C3818-FF4C-CDDF-994E-C1701FFE591F}"/>
              </a:ext>
            </a:extLst>
          </p:cNvPr>
          <p:cNvSpPr txBox="1"/>
          <p:nvPr/>
        </p:nvSpPr>
        <p:spPr>
          <a:xfrm>
            <a:off x="2178415" y="6428820"/>
            <a:ext cx="4260461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트라이포드의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진화하는 창술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이펙트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1, 2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1’, 2’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합니다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F1CFD6-8AF6-6C54-C80E-1DB5DFE29F30}"/>
              </a:ext>
            </a:extLst>
          </p:cNvPr>
          <p:cNvGrpSpPr/>
          <p:nvPr/>
        </p:nvGrpSpPr>
        <p:grpSpPr>
          <a:xfrm>
            <a:off x="7678347" y="624974"/>
            <a:ext cx="4208853" cy="3107943"/>
            <a:chOff x="7678347" y="624974"/>
            <a:chExt cx="4208853" cy="31079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95344C4-FB05-2222-882E-00BF543B42B3}"/>
                </a:ext>
              </a:extLst>
            </p:cNvPr>
            <p:cNvGrpSpPr/>
            <p:nvPr/>
          </p:nvGrpSpPr>
          <p:grpSpPr>
            <a:xfrm>
              <a:off x="7678347" y="624974"/>
              <a:ext cx="4208853" cy="3107943"/>
              <a:chOff x="7678347" y="953721"/>
              <a:chExt cx="4208853" cy="310794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D68313A-7BA0-A070-E8B4-7702D710FCE0}"/>
                  </a:ext>
                </a:extLst>
              </p:cNvPr>
              <p:cNvSpPr/>
              <p:nvPr/>
            </p:nvSpPr>
            <p:spPr>
              <a:xfrm>
                <a:off x="7678347" y="953721"/>
                <a:ext cx="4208853" cy="229149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9D21016-F912-F1FE-18CF-8490E716AD11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7961025" y="1220519"/>
                <a:ext cx="3926175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A75073-183B-EBD9-CE67-BA890563B866}"/>
                  </a:ext>
                </a:extLst>
              </p:cNvPr>
              <p:cNvSpPr txBox="1"/>
              <p:nvPr/>
            </p:nvSpPr>
            <p:spPr>
              <a:xfrm>
                <a:off x="7678347" y="953721"/>
                <a:ext cx="565355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2’</a:t>
                </a:r>
              </a:p>
            </p:txBody>
          </p:sp>
          <p:pic>
            <p:nvPicPr>
              <p:cNvPr id="37" name="그림 36" descr="댄스, 피규어, 장난감이(가) 표시된 사진&#10;&#10;자동 생성된 설명">
                <a:extLst>
                  <a:ext uri="{FF2B5EF4-FFF2-40B4-BE49-F238E27FC236}">
                    <a16:creationId xmlns:a16="http://schemas.microsoft.com/office/drawing/2014/main" id="{5E6BA8F3-3C56-A571-C44D-1C99F24B6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7" t="7543" r="8083" b="27602"/>
              <a:stretch/>
            </p:blipFill>
            <p:spPr>
              <a:xfrm>
                <a:off x="8639269" y="1527218"/>
                <a:ext cx="2436168" cy="1586707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14AF6-2C18-2EE8-80DE-40CFFAFB4A54}"/>
                  </a:ext>
                </a:extLst>
              </p:cNvPr>
              <p:cNvSpPr txBox="1"/>
              <p:nvPr/>
            </p:nvSpPr>
            <p:spPr>
              <a:xfrm>
                <a:off x="8391533" y="1031104"/>
                <a:ext cx="306174" cy="123111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동작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99C1D9-B294-4FC9-3B26-90D6E85A6890}"/>
                  </a:ext>
                </a:extLst>
              </p:cNvPr>
              <p:cNvSpPr/>
              <p:nvPr/>
            </p:nvSpPr>
            <p:spPr>
              <a:xfrm>
                <a:off x="7678347" y="3245219"/>
                <a:ext cx="4208853" cy="8164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D66DFA4F-0155-9329-BCC6-BA6E36ACA2E8}"/>
                  </a:ext>
                </a:extLst>
              </p:cNvPr>
              <p:cNvSpPr txBox="1"/>
              <p:nvPr/>
            </p:nvSpPr>
            <p:spPr>
              <a:xfrm>
                <a:off x="8712608" y="1031104"/>
                <a:ext cx="580287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같습니다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ABE5C3-5F74-2990-07D0-1DED3FD26E00}"/>
                </a:ext>
              </a:extLst>
            </p:cNvPr>
            <p:cNvSpPr txBox="1"/>
            <p:nvPr/>
          </p:nvSpPr>
          <p:spPr>
            <a:xfrm>
              <a:off x="8206431" y="3201584"/>
              <a:ext cx="3152685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힘을 집중한 후 몸을 살짝 뒤로 기울였다가 오른 발을 앞으로 내밀며 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창을 강하게 찌릅니다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025E8A-15F0-1421-14EB-92F0BB3B1F1D}"/>
              </a:ext>
            </a:extLst>
          </p:cNvPr>
          <p:cNvSpPr txBox="1"/>
          <p:nvPr/>
        </p:nvSpPr>
        <p:spPr>
          <a:xfrm>
            <a:off x="10446904" y="3613872"/>
            <a:ext cx="1453924" cy="1231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전투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IDLE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돌아갑니다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11409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b="1" dirty="0">
                <a:solidFill>
                  <a:schemeClr val="bg1"/>
                </a:solidFill>
              </a:rPr>
              <a:t>스킬 </a:t>
            </a:r>
            <a:r>
              <a:rPr lang="en-US" altLang="ko-KR" sz="100" b="1" dirty="0">
                <a:solidFill>
                  <a:schemeClr val="bg1"/>
                </a:solidFill>
              </a:rPr>
              <a:t>: </a:t>
            </a:r>
            <a:r>
              <a:rPr lang="ko-KR" altLang="en-US" sz="100" b="1" dirty="0" err="1">
                <a:solidFill>
                  <a:schemeClr val="bg1"/>
                </a:solidFill>
              </a:rPr>
              <a:t>적룡포</a:t>
            </a:r>
            <a:r>
              <a:rPr lang="ko-KR" altLang="en-US" sz="100" b="1" dirty="0">
                <a:solidFill>
                  <a:schemeClr val="bg1"/>
                </a:solidFill>
              </a:rPr>
              <a:t> 사용 시간</a:t>
            </a:r>
          </a:p>
        </p:txBody>
      </p:sp>
      <p:grpSp>
        <p:nvGrpSpPr>
          <p:cNvPr id="2120" name="그룹 2119">
            <a:extLst>
              <a:ext uri="{FF2B5EF4-FFF2-40B4-BE49-F238E27FC236}">
                <a16:creationId xmlns:a16="http://schemas.microsoft.com/office/drawing/2014/main" id="{266422B6-FA44-9630-B463-46B31347F113}"/>
              </a:ext>
            </a:extLst>
          </p:cNvPr>
          <p:cNvGrpSpPr/>
          <p:nvPr/>
        </p:nvGrpSpPr>
        <p:grpSpPr>
          <a:xfrm>
            <a:off x="6635855" y="1882179"/>
            <a:ext cx="5279560" cy="3215599"/>
            <a:chOff x="6745228" y="1882179"/>
            <a:chExt cx="5279560" cy="3215599"/>
          </a:xfrm>
        </p:grpSpPr>
        <p:sp>
          <p:nvSpPr>
            <p:cNvPr id="2123" name="직사각형 2122">
              <a:extLst>
                <a:ext uri="{FF2B5EF4-FFF2-40B4-BE49-F238E27FC236}">
                  <a16:creationId xmlns:a16="http://schemas.microsoft.com/office/drawing/2014/main" id="{996F23AB-7E86-1BE0-3B0C-59119DBBA647}"/>
                </a:ext>
              </a:extLst>
            </p:cNvPr>
            <p:cNvSpPr>
              <a:spLocks/>
            </p:cNvSpPr>
            <p:nvPr/>
          </p:nvSpPr>
          <p:spPr>
            <a:xfrm>
              <a:off x="6745228" y="1882179"/>
              <a:ext cx="5279560" cy="32155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DC94F4-6DB3-EAF0-D997-FBC3A8A64422}"/>
                </a:ext>
              </a:extLst>
            </p:cNvPr>
            <p:cNvSpPr txBox="1"/>
            <p:nvPr/>
          </p:nvSpPr>
          <p:spPr>
            <a:xfrm>
              <a:off x="6819431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01F9CD8-B80B-38CF-09C0-EB369390CE4F}"/>
                </a:ext>
              </a:extLst>
            </p:cNvPr>
            <p:cNvGrpSpPr/>
            <p:nvPr/>
          </p:nvGrpSpPr>
          <p:grpSpPr>
            <a:xfrm>
              <a:off x="6863345" y="2642395"/>
              <a:ext cx="5026325" cy="2351880"/>
              <a:chOff x="1879437" y="2642395"/>
              <a:chExt cx="5026325" cy="235188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5D84395-E402-A128-2A41-737CD70BF692}"/>
                  </a:ext>
                </a:extLst>
              </p:cNvPr>
              <p:cNvSpPr/>
              <p:nvPr/>
            </p:nvSpPr>
            <p:spPr>
              <a:xfrm>
                <a:off x="1879438" y="2642395"/>
                <a:ext cx="5026324" cy="2351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CD06097-A1BF-C2B8-5EE5-09D5555CBA40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>
                <a:off x="2338354" y="2914733"/>
                <a:ext cx="456740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6C296-0C23-8D17-0940-C954BBAD3247}"/>
                  </a:ext>
                </a:extLst>
              </p:cNvPr>
              <p:cNvSpPr txBox="1"/>
              <p:nvPr/>
            </p:nvSpPr>
            <p:spPr>
              <a:xfrm>
                <a:off x="2894777" y="2718823"/>
                <a:ext cx="1165384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이펙트 포함 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</a:t>
                </a:r>
                <a:r>
                  <a:rPr lang="en-US" altLang="ko-KR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151F16F-F5DB-8EDA-2C0C-C9B2F98763AA}"/>
                  </a:ext>
                </a:extLst>
              </p:cNvPr>
              <p:cNvSpPr txBox="1"/>
              <p:nvPr/>
            </p:nvSpPr>
            <p:spPr>
              <a:xfrm>
                <a:off x="1879437" y="2647935"/>
                <a:ext cx="917833" cy="266798"/>
              </a:xfrm>
              <a:prstGeom prst="rect">
                <a:avLst/>
              </a:prstGeom>
              <a:solidFill>
                <a:srgbClr val="333333"/>
              </a:solidFill>
              <a:ln w="12700">
                <a:solidFill>
                  <a:srgbClr val="333333"/>
                </a:solidFill>
              </a:ln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 모션 시간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이등변 삼각형 53">
                <a:extLst>
                  <a:ext uri="{FF2B5EF4-FFF2-40B4-BE49-F238E27FC236}">
                    <a16:creationId xmlns:a16="http://schemas.microsoft.com/office/drawing/2014/main" id="{EB8F587F-B3C2-1F96-F97C-4881B8A4E6B4}"/>
                  </a:ext>
                </a:extLst>
              </p:cNvPr>
              <p:cNvSpPr/>
              <p:nvPr/>
            </p:nvSpPr>
            <p:spPr>
              <a:xfrm rot="10800000">
                <a:off x="1988578" y="3003670"/>
                <a:ext cx="121650" cy="123428"/>
              </a:xfrm>
              <a:prstGeom prst="triangl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51B8F9-E44E-099B-C0B3-06479B29AD7B}"/>
                  </a:ext>
                </a:extLst>
              </p:cNvPr>
              <p:cNvSpPr txBox="1"/>
              <p:nvPr/>
            </p:nvSpPr>
            <p:spPr>
              <a:xfrm>
                <a:off x="2159911" y="3007220"/>
                <a:ext cx="447238" cy="123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타격 지점</a:t>
                </a:r>
                <a:endPara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28E105C-FF01-191C-3A14-F2B1CF9AFF00}"/>
                  </a:ext>
                </a:extLst>
              </p:cNvPr>
              <p:cNvGrpSpPr/>
              <p:nvPr/>
            </p:nvGrpSpPr>
            <p:grpSpPr>
              <a:xfrm>
                <a:off x="1977763" y="3171548"/>
                <a:ext cx="4830792" cy="1673695"/>
                <a:chOff x="1977763" y="3171548"/>
                <a:chExt cx="4830792" cy="1673695"/>
              </a:xfrm>
            </p:grpSpPr>
            <p:sp>
              <p:nvSpPr>
                <p:cNvPr id="57" name="원호 56">
                  <a:extLst>
                    <a:ext uri="{FF2B5EF4-FFF2-40B4-BE49-F238E27FC236}">
                      <a16:creationId xmlns:a16="http://schemas.microsoft.com/office/drawing/2014/main" id="{50363A66-9B01-192F-C3E5-FCEC77FA0247}"/>
                    </a:ext>
                  </a:extLst>
                </p:cNvPr>
                <p:cNvSpPr/>
                <p:nvPr/>
              </p:nvSpPr>
              <p:spPr>
                <a:xfrm>
                  <a:off x="2488072" y="3317714"/>
                  <a:ext cx="54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0E769F6E-B248-77FE-A8DA-F6BE626DAE75}"/>
                    </a:ext>
                  </a:extLst>
                </p:cNvPr>
                <p:cNvCxnSpPr/>
                <p:nvPr/>
              </p:nvCxnSpPr>
              <p:spPr>
                <a:xfrm>
                  <a:off x="2488070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81AE969F-AE24-AAF7-A1CE-A96112F44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069" y="3560589"/>
                  <a:ext cx="2160000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E1C4B80-785E-D453-018B-9E95E51CAC98}"/>
                    </a:ext>
                  </a:extLst>
                </p:cNvPr>
                <p:cNvSpPr txBox="1"/>
                <p:nvPr/>
              </p:nvSpPr>
              <p:spPr>
                <a:xfrm>
                  <a:off x="2666406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48" name="직선 연결선 2047">
                  <a:extLst>
                    <a:ext uri="{FF2B5EF4-FFF2-40B4-BE49-F238E27FC236}">
                      <a16:creationId xmlns:a16="http://schemas.microsoft.com/office/drawing/2014/main" id="{02EA94DA-B9C8-DFE8-E249-3842A61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069" y="3791292"/>
                  <a:ext cx="0" cy="456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49" name="직사각형 2048">
                  <a:extLst>
                    <a:ext uri="{FF2B5EF4-FFF2-40B4-BE49-F238E27FC236}">
                      <a16:creationId xmlns:a16="http://schemas.microsoft.com/office/drawing/2014/main" id="{53589115-ACAA-5CB7-4969-2E3A7D8E81F6}"/>
                    </a:ext>
                  </a:extLst>
                </p:cNvPr>
                <p:cNvSpPr/>
                <p:nvPr/>
              </p:nvSpPr>
              <p:spPr>
                <a:xfrm>
                  <a:off x="2494818" y="4144438"/>
                  <a:ext cx="216000" cy="476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1" name="직사각형 2050">
                  <a:extLst>
                    <a:ext uri="{FF2B5EF4-FFF2-40B4-BE49-F238E27FC236}">
                      <a16:creationId xmlns:a16="http://schemas.microsoft.com/office/drawing/2014/main" id="{2D88AA4D-8307-D169-F398-1A4F79CC95DE}"/>
                    </a:ext>
                  </a:extLst>
                </p:cNvPr>
                <p:cNvSpPr/>
                <p:nvPr/>
              </p:nvSpPr>
              <p:spPr>
                <a:xfrm>
                  <a:off x="3026647" y="4398888"/>
                  <a:ext cx="2160000" cy="476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2" name="직선 연결선 2051">
                  <a:extLst>
                    <a:ext uri="{FF2B5EF4-FFF2-40B4-BE49-F238E27FC236}">
                      <a16:creationId xmlns:a16="http://schemas.microsoft.com/office/drawing/2014/main" id="{4A6041C8-0956-FAE5-A06B-62B3346FB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0818" y="3902181"/>
                  <a:ext cx="0" cy="3333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53" name="TextBox 2052">
                  <a:extLst>
                    <a:ext uri="{FF2B5EF4-FFF2-40B4-BE49-F238E27FC236}">
                      <a16:creationId xmlns:a16="http://schemas.microsoft.com/office/drawing/2014/main" id="{08D143AE-EDC3-7255-E8F0-D9D0D49B79DA}"/>
                    </a:ext>
                  </a:extLst>
                </p:cNvPr>
                <p:cNvSpPr txBox="1"/>
                <p:nvPr/>
              </p:nvSpPr>
              <p:spPr>
                <a:xfrm>
                  <a:off x="1977763" y="4110577"/>
                  <a:ext cx="403957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4" name="TextBox 2053">
                  <a:extLst>
                    <a:ext uri="{FF2B5EF4-FFF2-40B4-BE49-F238E27FC236}">
                      <a16:creationId xmlns:a16="http://schemas.microsoft.com/office/drawing/2014/main" id="{8451E236-6593-9453-4F6C-6B9EC615A752}"/>
                    </a:ext>
                  </a:extLst>
                </p:cNvPr>
                <p:cNvSpPr txBox="1"/>
                <p:nvPr/>
              </p:nvSpPr>
              <p:spPr>
                <a:xfrm>
                  <a:off x="2572444" y="3631438"/>
                  <a:ext cx="372221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</a:p>
              </p:txBody>
            </p:sp>
            <p:sp>
              <p:nvSpPr>
                <p:cNvPr id="2055" name="TextBox 2054">
                  <a:extLst>
                    <a:ext uri="{FF2B5EF4-FFF2-40B4-BE49-F238E27FC236}">
                      <a16:creationId xmlns:a16="http://schemas.microsoft.com/office/drawing/2014/main" id="{9D3A4F8D-EFF3-CCA6-8ABD-4D1DE6CECAB1}"/>
                    </a:ext>
                  </a:extLst>
                </p:cNvPr>
                <p:cNvSpPr txBox="1"/>
                <p:nvPr/>
              </p:nvSpPr>
              <p:spPr>
                <a:xfrm>
                  <a:off x="2506883" y="4016947"/>
                  <a:ext cx="21090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0.2s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6" name="직선 연결선 2055">
                  <a:extLst>
                    <a:ext uri="{FF2B5EF4-FFF2-40B4-BE49-F238E27FC236}">
                      <a16:creationId xmlns:a16="http://schemas.microsoft.com/office/drawing/2014/main" id="{F200D5EF-12C8-92E8-470C-87FF2C80B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8072" y="3791292"/>
                  <a:ext cx="0" cy="69296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57" name="원호 2056">
                  <a:extLst>
                    <a:ext uri="{FF2B5EF4-FFF2-40B4-BE49-F238E27FC236}">
                      <a16:creationId xmlns:a16="http://schemas.microsoft.com/office/drawing/2014/main" id="{D9AE934F-5A6E-5E8F-5D79-4294A51FDE2E}"/>
                    </a:ext>
                  </a:extLst>
                </p:cNvPr>
                <p:cNvSpPr/>
                <p:nvPr/>
              </p:nvSpPr>
              <p:spPr>
                <a:xfrm>
                  <a:off x="3031588" y="3317714"/>
                  <a:ext cx="2700000" cy="485750"/>
                </a:xfrm>
                <a:prstGeom prst="arc">
                  <a:avLst>
                    <a:gd name="adj1" fmla="val 10795988"/>
                    <a:gd name="adj2" fmla="val 7"/>
                  </a:avLst>
                </a:prstGeom>
                <a:ln>
                  <a:solidFill>
                    <a:srgbClr val="BD9C7C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58" name="TextBox 2057">
                  <a:extLst>
                    <a:ext uri="{FF2B5EF4-FFF2-40B4-BE49-F238E27FC236}">
                      <a16:creationId xmlns:a16="http://schemas.microsoft.com/office/drawing/2014/main" id="{0AAFA8C8-16CC-C331-2EED-939D6B3B76CE}"/>
                    </a:ext>
                  </a:extLst>
                </p:cNvPr>
                <p:cNvSpPr txBox="1"/>
                <p:nvPr/>
              </p:nvSpPr>
              <p:spPr>
                <a:xfrm>
                  <a:off x="4291820" y="3171548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59" name="직선 연결선 2058">
                  <a:extLst>
                    <a:ext uri="{FF2B5EF4-FFF2-40B4-BE49-F238E27FC236}">
                      <a16:creationId xmlns:a16="http://schemas.microsoft.com/office/drawing/2014/main" id="{7DDE59EC-32AE-3BFD-F174-49CF10D2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5331" y="3791292"/>
                  <a:ext cx="0" cy="86759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60" name="직사각형 2059">
                  <a:extLst>
                    <a:ext uri="{FF2B5EF4-FFF2-40B4-BE49-F238E27FC236}">
                      <a16:creationId xmlns:a16="http://schemas.microsoft.com/office/drawing/2014/main" id="{799BE6F0-2E7C-6D52-21CB-4A77C2815FE0}"/>
                    </a:ext>
                  </a:extLst>
                </p:cNvPr>
                <p:cNvSpPr/>
                <p:nvPr/>
              </p:nvSpPr>
              <p:spPr>
                <a:xfrm>
                  <a:off x="5728555" y="3542218"/>
                  <a:ext cx="1080000" cy="476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2" name="직사각형 2061">
                  <a:extLst>
                    <a:ext uri="{FF2B5EF4-FFF2-40B4-BE49-F238E27FC236}">
                      <a16:creationId xmlns:a16="http://schemas.microsoft.com/office/drawing/2014/main" id="{544D4942-1E72-415C-1ACA-3E8671BABE1A}"/>
                    </a:ext>
                  </a:extLst>
                </p:cNvPr>
                <p:cNvSpPr/>
                <p:nvPr/>
              </p:nvSpPr>
              <p:spPr>
                <a:xfrm>
                  <a:off x="2488555" y="3542218"/>
                  <a:ext cx="3240000" cy="47625"/>
                </a:xfrm>
                <a:prstGeom prst="rect">
                  <a:avLst/>
                </a:prstGeom>
                <a:solidFill>
                  <a:schemeClr val="tx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3" name="이등변 삼각형 2062">
                  <a:extLst>
                    <a:ext uri="{FF2B5EF4-FFF2-40B4-BE49-F238E27FC236}">
                      <a16:creationId xmlns:a16="http://schemas.microsoft.com/office/drawing/2014/main" id="{18A1D140-2DDE-E80B-3266-5FFF7261F121}"/>
                    </a:ext>
                  </a:extLst>
                </p:cNvPr>
                <p:cNvSpPr/>
                <p:nvPr/>
              </p:nvSpPr>
              <p:spPr>
                <a:xfrm rot="10800000">
                  <a:off x="5399968" y="3451647"/>
                  <a:ext cx="121650" cy="123428"/>
                </a:xfrm>
                <a:prstGeom prst="triangl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2065" name="직선 연결선 2064">
                  <a:extLst>
                    <a:ext uri="{FF2B5EF4-FFF2-40B4-BE49-F238E27FC236}">
                      <a16:creationId xmlns:a16="http://schemas.microsoft.com/office/drawing/2014/main" id="{6130566D-E6D2-27CA-1526-DB4DD49327E8}"/>
                    </a:ext>
                  </a:extLst>
                </p:cNvPr>
                <p:cNvCxnSpPr/>
                <p:nvPr/>
              </p:nvCxnSpPr>
              <p:spPr>
                <a:xfrm>
                  <a:off x="5728555" y="3398664"/>
                  <a:ext cx="0" cy="34174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6" name="직선 연결선 2065">
                  <a:extLst>
                    <a:ext uri="{FF2B5EF4-FFF2-40B4-BE49-F238E27FC236}">
                      <a16:creationId xmlns:a16="http://schemas.microsoft.com/office/drawing/2014/main" id="{DA63B73C-BC5A-2277-1C3E-D1ADCF3F7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26647" y="3433969"/>
                  <a:ext cx="0" cy="26431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67" name="직사각형 2066">
                  <a:extLst>
                    <a:ext uri="{FF2B5EF4-FFF2-40B4-BE49-F238E27FC236}">
                      <a16:creationId xmlns:a16="http://schemas.microsoft.com/office/drawing/2014/main" id="{99230081-08AF-4E8F-EB54-172F36588B71}"/>
                    </a:ext>
                  </a:extLst>
                </p:cNvPr>
                <p:cNvSpPr/>
                <p:nvPr/>
              </p:nvSpPr>
              <p:spPr>
                <a:xfrm>
                  <a:off x="5184838" y="4575673"/>
                  <a:ext cx="540000" cy="4762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8" name="직사각형 2067">
                  <a:extLst>
                    <a:ext uri="{FF2B5EF4-FFF2-40B4-BE49-F238E27FC236}">
                      <a16:creationId xmlns:a16="http://schemas.microsoft.com/office/drawing/2014/main" id="{492C8F49-986A-4029-B3FB-BD4F5FA3D744}"/>
                    </a:ext>
                  </a:extLst>
                </p:cNvPr>
                <p:cNvSpPr/>
                <p:nvPr/>
              </p:nvSpPr>
              <p:spPr>
                <a:xfrm>
                  <a:off x="5722288" y="4759875"/>
                  <a:ext cx="1080000" cy="4762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69" name="TextBox 2068">
                  <a:extLst>
                    <a:ext uri="{FF2B5EF4-FFF2-40B4-BE49-F238E27FC236}">
                      <a16:creationId xmlns:a16="http://schemas.microsoft.com/office/drawing/2014/main" id="{86818018-B84F-AB1C-B2C9-D67C02FA55EF}"/>
                    </a:ext>
                  </a:extLst>
                </p:cNvPr>
                <p:cNvSpPr txBox="1"/>
                <p:nvPr/>
              </p:nvSpPr>
              <p:spPr>
                <a:xfrm>
                  <a:off x="2468381" y="4362539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2-1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3" name="TextBox 2082">
                  <a:extLst>
                    <a:ext uri="{FF2B5EF4-FFF2-40B4-BE49-F238E27FC236}">
                      <a16:creationId xmlns:a16="http://schemas.microsoft.com/office/drawing/2014/main" id="{126C4D0D-A1F6-DF29-A3F6-CD4B01D731F3}"/>
                    </a:ext>
                  </a:extLst>
                </p:cNvPr>
                <p:cNvSpPr txBox="1"/>
                <p:nvPr/>
              </p:nvSpPr>
              <p:spPr>
                <a:xfrm>
                  <a:off x="4609890" y="4535775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2-2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84" name="TextBox 2083">
                  <a:extLst>
                    <a:ext uri="{FF2B5EF4-FFF2-40B4-BE49-F238E27FC236}">
                      <a16:creationId xmlns:a16="http://schemas.microsoft.com/office/drawing/2014/main" id="{2E9499F1-C9D2-F232-C9F4-150970711952}"/>
                    </a:ext>
                  </a:extLst>
                </p:cNvPr>
                <p:cNvSpPr txBox="1"/>
                <p:nvPr/>
              </p:nvSpPr>
              <p:spPr>
                <a:xfrm>
                  <a:off x="5130373" y="4722132"/>
                  <a:ext cx="517988" cy="123111"/>
                </a:xfrm>
                <a:prstGeom prst="rect">
                  <a:avLst/>
                </a:prstGeom>
                <a:solidFill>
                  <a:srgbClr val="333333"/>
                </a:solidFill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이펙트 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2-3</a:t>
                  </a:r>
                  <a:endParaRPr lang="ko-KR" altLang="en-US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CC39C845-142F-4610-DC7E-43A9358E4A0D}"/>
                    </a:ext>
                  </a:extLst>
                </p:cNvPr>
                <p:cNvSpPr txBox="1"/>
                <p:nvPr/>
              </p:nvSpPr>
              <p:spPr>
                <a:xfrm>
                  <a:off x="4159332" y="3628156"/>
                  <a:ext cx="441480" cy="266798"/>
                </a:xfrm>
                <a:prstGeom prst="rect">
                  <a:avLst/>
                </a:prstGeom>
                <a:solidFill>
                  <a:srgbClr val="333333"/>
                </a:solidFill>
                <a:ln w="12700">
                  <a:solidFill>
                    <a:srgbClr val="333333"/>
                  </a:solidFill>
                </a:ln>
              </p:spPr>
              <p:txBody>
                <a:bodyPr wrap="square" lIns="0" tIns="0" rIns="0" bIns="0" rtlCol="0" anchor="ctr" anchorCtr="0">
                  <a:normAutofit/>
                </a:bodyPr>
                <a:lstStyle/>
                <a:p>
                  <a:pPr algn="ctr"/>
                  <a:r>
                    <a:rPr lang="ko-KR" altLang="en-US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동작 </a:t>
                  </a:r>
                  <a:r>
                    <a:rPr lang="en-US" altLang="ko-KR" sz="1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</a:p>
              </p:txBody>
            </p:sp>
            <p:cxnSp>
              <p:nvCxnSpPr>
                <p:cNvPr id="2104" name="직선 연결선 2103">
                  <a:extLst>
                    <a:ext uri="{FF2B5EF4-FFF2-40B4-BE49-F238E27FC236}">
                      <a16:creationId xmlns:a16="http://schemas.microsoft.com/office/drawing/2014/main" id="{510408BD-1731-44DF-6B33-A34E14EDF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1588" y="3791292"/>
                  <a:ext cx="0" cy="105395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5" name="직선 연결선 2104">
                  <a:extLst>
                    <a:ext uri="{FF2B5EF4-FFF2-40B4-BE49-F238E27FC236}">
                      <a16:creationId xmlns:a16="http://schemas.microsoft.com/office/drawing/2014/main" id="{B9BCCDCF-B54D-4FC2-4E2A-877CE638D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3099" y="3634613"/>
                  <a:ext cx="0" cy="121063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08" name="TextBox 2107">
                  <a:extLst>
                    <a:ext uri="{FF2B5EF4-FFF2-40B4-BE49-F238E27FC236}">
                      <a16:creationId xmlns:a16="http://schemas.microsoft.com/office/drawing/2014/main" id="{BE497ADC-EEF7-6583-3A4A-4D9EF7B38664}"/>
                    </a:ext>
                  </a:extLst>
                </p:cNvPr>
                <p:cNvSpPr txBox="1"/>
                <p:nvPr/>
              </p:nvSpPr>
              <p:spPr>
                <a:xfrm>
                  <a:off x="6223750" y="4599092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0" name="TextBox 2109">
                  <a:extLst>
                    <a:ext uri="{FF2B5EF4-FFF2-40B4-BE49-F238E27FC236}">
                      <a16:creationId xmlns:a16="http://schemas.microsoft.com/office/drawing/2014/main" id="{E0A7F199-F1C1-196A-D4D9-E980B9637A3E}"/>
                    </a:ext>
                  </a:extLst>
                </p:cNvPr>
                <p:cNvSpPr txBox="1"/>
                <p:nvPr/>
              </p:nvSpPr>
              <p:spPr>
                <a:xfrm>
                  <a:off x="5369064" y="4425696"/>
                  <a:ext cx="19396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0.5s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17" name="TextBox 2116">
                  <a:extLst>
                    <a:ext uri="{FF2B5EF4-FFF2-40B4-BE49-F238E27FC236}">
                      <a16:creationId xmlns:a16="http://schemas.microsoft.com/office/drawing/2014/main" id="{D99759FD-6CAD-4986-613C-2D0D6B041741}"/>
                    </a:ext>
                  </a:extLst>
                </p:cNvPr>
                <p:cNvSpPr txBox="1"/>
                <p:nvPr/>
              </p:nvSpPr>
              <p:spPr>
                <a:xfrm>
                  <a:off x="4055283" y="4256711"/>
                  <a:ext cx="10740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r>
                    <a:rPr lang="en-US" altLang="ko-KR" sz="8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2s</a:t>
                  </a:r>
                  <a:endParaRPr lang="ko-KR" altLang="en-US" sz="8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2124" name="그룹 2123">
            <a:extLst>
              <a:ext uri="{FF2B5EF4-FFF2-40B4-BE49-F238E27FC236}">
                <a16:creationId xmlns:a16="http://schemas.microsoft.com/office/drawing/2014/main" id="{00FE46C5-699D-42AD-8B2D-D509D32A078D}"/>
              </a:ext>
            </a:extLst>
          </p:cNvPr>
          <p:cNvGrpSpPr/>
          <p:nvPr/>
        </p:nvGrpSpPr>
        <p:grpSpPr>
          <a:xfrm>
            <a:off x="1951382" y="1882180"/>
            <a:ext cx="4328068" cy="3215599"/>
            <a:chOff x="1782407" y="1882180"/>
            <a:chExt cx="4328068" cy="3215599"/>
          </a:xfrm>
        </p:grpSpPr>
        <p:sp>
          <p:nvSpPr>
            <p:cNvPr id="2122" name="직사각형 2121">
              <a:extLst>
                <a:ext uri="{FF2B5EF4-FFF2-40B4-BE49-F238E27FC236}">
                  <a16:creationId xmlns:a16="http://schemas.microsoft.com/office/drawing/2014/main" id="{D901F4BD-7057-9172-F57C-C61BCBC80D31}"/>
                </a:ext>
              </a:extLst>
            </p:cNvPr>
            <p:cNvSpPr>
              <a:spLocks/>
            </p:cNvSpPr>
            <p:nvPr/>
          </p:nvSpPr>
          <p:spPr>
            <a:xfrm>
              <a:off x="1782407" y="1882180"/>
              <a:ext cx="4328068" cy="32155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BF747B5D-A5AB-73FB-9C70-99B39C2AE5BB}"/>
                </a:ext>
              </a:extLst>
            </p:cNvPr>
            <p:cNvSpPr txBox="1"/>
            <p:nvPr/>
          </p:nvSpPr>
          <p:spPr>
            <a:xfrm>
              <a:off x="1835523" y="1948615"/>
              <a:ext cx="1863512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 동작 스킬 사용 시간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3E1FAA-7F2B-020E-0386-BC68364570C5}"/>
                </a:ext>
              </a:extLst>
            </p:cNvPr>
            <p:cNvSpPr/>
            <p:nvPr/>
          </p:nvSpPr>
          <p:spPr>
            <a:xfrm>
              <a:off x="1879439" y="2642395"/>
              <a:ext cx="4126692" cy="23518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43189DD-1A06-09BC-7D4A-97CD51C002B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2338354" y="2914733"/>
              <a:ext cx="366777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6A93C6-E0E7-1581-8D93-84643AC04FC2}"/>
                </a:ext>
              </a:extLst>
            </p:cNvPr>
            <p:cNvSpPr txBox="1"/>
            <p:nvPr/>
          </p:nvSpPr>
          <p:spPr>
            <a:xfrm>
              <a:off x="2894777" y="2718823"/>
              <a:ext cx="116217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약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포함 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64308-F624-86E9-4105-177E224E10A0}"/>
                </a:ext>
              </a:extLst>
            </p:cNvPr>
            <p:cNvSpPr txBox="1"/>
            <p:nvPr/>
          </p:nvSpPr>
          <p:spPr>
            <a:xfrm>
              <a:off x="1879437" y="2647935"/>
              <a:ext cx="917833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 모션 시간</a:t>
              </a:r>
              <a:endPara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3" name="이등변 삼각형 2072">
              <a:extLst>
                <a:ext uri="{FF2B5EF4-FFF2-40B4-BE49-F238E27FC236}">
                  <a16:creationId xmlns:a16="http://schemas.microsoft.com/office/drawing/2014/main" id="{6B03FB97-914B-E655-2D88-D93E8BA0C28B}"/>
                </a:ext>
              </a:extLst>
            </p:cNvPr>
            <p:cNvSpPr/>
            <p:nvPr/>
          </p:nvSpPr>
          <p:spPr>
            <a:xfrm rot="10800000">
              <a:off x="1988578" y="3003670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B50D2DB3-8557-DD31-8341-AB712F7E2D5A}"/>
                </a:ext>
              </a:extLst>
            </p:cNvPr>
            <p:cNvSpPr txBox="1"/>
            <p:nvPr/>
          </p:nvSpPr>
          <p:spPr>
            <a:xfrm>
              <a:off x="2159911" y="3007220"/>
              <a:ext cx="447238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타격 지점</a:t>
              </a: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9B11ECA1-8D22-7F3E-FC15-32B7DD89F5C5}"/>
                </a:ext>
              </a:extLst>
            </p:cNvPr>
            <p:cNvSpPr/>
            <p:nvPr/>
          </p:nvSpPr>
          <p:spPr>
            <a:xfrm>
              <a:off x="2488072" y="3317714"/>
              <a:ext cx="540000" cy="485750"/>
            </a:xfrm>
            <a:prstGeom prst="arc">
              <a:avLst>
                <a:gd name="adj1" fmla="val 10795988"/>
                <a:gd name="adj2" fmla="val 7"/>
              </a:avLst>
            </a:prstGeom>
            <a:ln>
              <a:solidFill>
                <a:srgbClr val="BD9C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42C9B0-1369-2F2D-2D0B-EFE58941C977}"/>
                </a:ext>
              </a:extLst>
            </p:cNvPr>
            <p:cNvCxnSpPr/>
            <p:nvPr/>
          </p:nvCxnSpPr>
          <p:spPr>
            <a:xfrm>
              <a:off x="2488070" y="3398664"/>
              <a:ext cx="0" cy="3417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4381166-E0B3-617C-8377-EA7F8943E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69" y="3560589"/>
              <a:ext cx="2160000" cy="0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E9036E-1D9A-E228-153B-E00FD6208D9E}"/>
                </a:ext>
              </a:extLst>
            </p:cNvPr>
            <p:cNvSpPr txBox="1"/>
            <p:nvPr/>
          </p:nvSpPr>
          <p:spPr>
            <a:xfrm>
              <a:off x="2666406" y="3171548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F3116D5-9C45-FE7E-F5E9-79A12C93920D}"/>
                </a:ext>
              </a:extLst>
            </p:cNvPr>
            <p:cNvCxnSpPr>
              <a:cxnSpLocks/>
            </p:cNvCxnSpPr>
            <p:nvPr/>
          </p:nvCxnSpPr>
          <p:spPr>
            <a:xfrm>
              <a:off x="2488069" y="3791292"/>
              <a:ext cx="0" cy="456481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C44AAD7-D73D-35DE-199F-9B1E0D752F4F}"/>
                </a:ext>
              </a:extLst>
            </p:cNvPr>
            <p:cNvSpPr/>
            <p:nvPr/>
          </p:nvSpPr>
          <p:spPr>
            <a:xfrm>
              <a:off x="2494818" y="4144438"/>
              <a:ext cx="216000" cy="476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EF4F45-9D31-B9D1-7477-6BF8EB121B26}"/>
                </a:ext>
              </a:extLst>
            </p:cNvPr>
            <p:cNvSpPr/>
            <p:nvPr/>
          </p:nvSpPr>
          <p:spPr>
            <a:xfrm>
              <a:off x="3026647" y="4398888"/>
              <a:ext cx="1080000" cy="4762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924A32-82DF-E5EF-7C60-7ECEA58CEAFF}"/>
                </a:ext>
              </a:extLst>
            </p:cNvPr>
            <p:cNvCxnSpPr>
              <a:cxnSpLocks/>
            </p:cNvCxnSpPr>
            <p:nvPr/>
          </p:nvCxnSpPr>
          <p:spPr>
            <a:xfrm>
              <a:off x="2710818" y="3902181"/>
              <a:ext cx="0" cy="333375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A9FE59D9-6EEC-2441-0F8F-991D7B613FB1}"/>
                </a:ext>
              </a:extLst>
            </p:cNvPr>
            <p:cNvSpPr txBox="1"/>
            <p:nvPr/>
          </p:nvSpPr>
          <p:spPr>
            <a:xfrm>
              <a:off x="1977763" y="4110577"/>
              <a:ext cx="403957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4F311-8B18-4815-080F-F9E8B7E42144}"/>
                </a:ext>
              </a:extLst>
            </p:cNvPr>
            <p:cNvSpPr txBox="1"/>
            <p:nvPr/>
          </p:nvSpPr>
          <p:spPr>
            <a:xfrm>
              <a:off x="2572444" y="3631438"/>
              <a:ext cx="372221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4283E9-5407-23A8-6A88-B9913B58AAF8}"/>
                </a:ext>
              </a:extLst>
            </p:cNvPr>
            <p:cNvSpPr txBox="1"/>
            <p:nvPr/>
          </p:nvSpPr>
          <p:spPr>
            <a:xfrm>
              <a:off x="2506883" y="4016947"/>
              <a:ext cx="210909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0.2s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5A5DC4D-487F-7CF8-EA84-95C1A4F433E7}"/>
                </a:ext>
              </a:extLst>
            </p:cNvPr>
            <p:cNvCxnSpPr>
              <a:cxnSpLocks/>
            </p:cNvCxnSpPr>
            <p:nvPr/>
          </p:nvCxnSpPr>
          <p:spPr>
            <a:xfrm>
              <a:off x="3028072" y="3791292"/>
              <a:ext cx="0" cy="692964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18DD1A52-78CC-6ED7-25E4-47CD00E4FE8D}"/>
                </a:ext>
              </a:extLst>
            </p:cNvPr>
            <p:cNvSpPr/>
            <p:nvPr/>
          </p:nvSpPr>
          <p:spPr>
            <a:xfrm>
              <a:off x="3031588" y="3317714"/>
              <a:ext cx="1620000" cy="485750"/>
            </a:xfrm>
            <a:prstGeom prst="arc">
              <a:avLst>
                <a:gd name="adj1" fmla="val 10795988"/>
                <a:gd name="adj2" fmla="val 7"/>
              </a:avLst>
            </a:prstGeom>
            <a:ln>
              <a:solidFill>
                <a:srgbClr val="BD9C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4780-C15A-6C1A-C2F0-CD84F11242FC}"/>
                </a:ext>
              </a:extLst>
            </p:cNvPr>
            <p:cNvSpPr txBox="1"/>
            <p:nvPr/>
          </p:nvSpPr>
          <p:spPr>
            <a:xfrm>
              <a:off x="3751820" y="3171548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9AFAC81-9E1D-2BC6-2B7B-00AECC055706}"/>
                </a:ext>
              </a:extLst>
            </p:cNvPr>
            <p:cNvCxnSpPr>
              <a:cxnSpLocks/>
            </p:cNvCxnSpPr>
            <p:nvPr/>
          </p:nvCxnSpPr>
          <p:spPr>
            <a:xfrm>
              <a:off x="4101323" y="3791292"/>
              <a:ext cx="0" cy="867594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CB8A58C6-E4DA-DB3C-1B01-1D85C1341818}"/>
                </a:ext>
              </a:extLst>
            </p:cNvPr>
            <p:cNvSpPr/>
            <p:nvPr/>
          </p:nvSpPr>
          <p:spPr>
            <a:xfrm>
              <a:off x="4654119" y="3542218"/>
              <a:ext cx="1080000" cy="476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9C1DC0D5-384F-8DBD-3DF0-AAC5799EBC7F}"/>
                </a:ext>
              </a:extLst>
            </p:cNvPr>
            <p:cNvSpPr/>
            <p:nvPr/>
          </p:nvSpPr>
          <p:spPr>
            <a:xfrm>
              <a:off x="2488555" y="3542218"/>
              <a:ext cx="2160000" cy="4762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1" name="이등변 삼각형 2080">
              <a:extLst>
                <a:ext uri="{FF2B5EF4-FFF2-40B4-BE49-F238E27FC236}">
                  <a16:creationId xmlns:a16="http://schemas.microsoft.com/office/drawing/2014/main" id="{8F91E384-D5CD-A9C3-02FC-73E54CA11F85}"/>
                </a:ext>
              </a:extLst>
            </p:cNvPr>
            <p:cNvSpPr/>
            <p:nvPr/>
          </p:nvSpPr>
          <p:spPr>
            <a:xfrm rot="10800000">
              <a:off x="4294498" y="3451647"/>
              <a:ext cx="121650" cy="123428"/>
            </a:xfrm>
            <a:prstGeom prst="triangl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31" name="직선 연결선 2130">
              <a:extLst>
                <a:ext uri="{FF2B5EF4-FFF2-40B4-BE49-F238E27FC236}">
                  <a16:creationId xmlns:a16="http://schemas.microsoft.com/office/drawing/2014/main" id="{E5CEFBE5-0E62-990F-4388-AE480B2089B1}"/>
                </a:ext>
              </a:extLst>
            </p:cNvPr>
            <p:cNvCxnSpPr/>
            <p:nvPr/>
          </p:nvCxnSpPr>
          <p:spPr>
            <a:xfrm>
              <a:off x="4648069" y="3398664"/>
              <a:ext cx="0" cy="3417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CBAA1F-A895-C0C9-089E-FA17855E1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26647" y="3433969"/>
              <a:ext cx="0" cy="26431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6E6B90-DA1E-A65D-5D0F-28D8459AE2E6}"/>
                </a:ext>
              </a:extLst>
            </p:cNvPr>
            <p:cNvSpPr/>
            <p:nvPr/>
          </p:nvSpPr>
          <p:spPr>
            <a:xfrm>
              <a:off x="4101319" y="4575673"/>
              <a:ext cx="540000" cy="476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8F3F61A-90F9-3D12-3CAF-55598E4CE7D5}"/>
                </a:ext>
              </a:extLst>
            </p:cNvPr>
            <p:cNvSpPr/>
            <p:nvPr/>
          </p:nvSpPr>
          <p:spPr>
            <a:xfrm>
              <a:off x="4648069" y="4778443"/>
              <a:ext cx="1080000" cy="476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0188E3-7F75-2A8D-01C8-A2CB33BDF45C}"/>
                </a:ext>
              </a:extLst>
            </p:cNvPr>
            <p:cNvSpPr txBox="1"/>
            <p:nvPr/>
          </p:nvSpPr>
          <p:spPr>
            <a:xfrm>
              <a:off x="2468381" y="4362539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DCBFDF-7E1E-DE6B-58D5-E2B9469FC157}"/>
                </a:ext>
              </a:extLst>
            </p:cNvPr>
            <p:cNvSpPr txBox="1"/>
            <p:nvPr/>
          </p:nvSpPr>
          <p:spPr>
            <a:xfrm>
              <a:off x="3526371" y="4535775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48C528-C90D-955E-A9E7-424B37A3C037}"/>
                </a:ext>
              </a:extLst>
            </p:cNvPr>
            <p:cNvSpPr txBox="1"/>
            <p:nvPr/>
          </p:nvSpPr>
          <p:spPr>
            <a:xfrm>
              <a:off x="4056154" y="4740700"/>
              <a:ext cx="517988" cy="123111"/>
            </a:xfrm>
            <a:prstGeom prst="rect">
              <a:avLst/>
            </a:prstGeom>
            <a:solidFill>
              <a:srgbClr val="333333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이펙트 </a:t>
              </a:r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B86A43-2D71-005E-0F06-899FC2CE071B}"/>
                </a:ext>
              </a:extLst>
            </p:cNvPr>
            <p:cNvSpPr txBox="1"/>
            <p:nvPr/>
          </p:nvSpPr>
          <p:spPr>
            <a:xfrm>
              <a:off x="3638109" y="3628156"/>
              <a:ext cx="441480" cy="26679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333333"/>
              </a:solidFill>
            </a:ln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43D83B3-7E0B-FB73-3048-B6DAD0C6F3F0}"/>
                </a:ext>
              </a:extLst>
            </p:cNvPr>
            <p:cNvCxnSpPr>
              <a:cxnSpLocks/>
            </p:cNvCxnSpPr>
            <p:nvPr/>
          </p:nvCxnSpPr>
          <p:spPr>
            <a:xfrm>
              <a:off x="4641319" y="3791292"/>
              <a:ext cx="0" cy="1053951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192C4A9-D6B7-DAA9-A350-B55A628E8CE5}"/>
                </a:ext>
              </a:extLst>
            </p:cNvPr>
            <p:cNvCxnSpPr>
              <a:cxnSpLocks/>
            </p:cNvCxnSpPr>
            <p:nvPr/>
          </p:nvCxnSpPr>
          <p:spPr>
            <a:xfrm>
              <a:off x="5734930" y="3634613"/>
              <a:ext cx="0" cy="121063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EA7A58-686E-21FA-DF85-59D991D7229C}"/>
                </a:ext>
              </a:extLst>
            </p:cNvPr>
            <p:cNvSpPr txBox="1"/>
            <p:nvPr/>
          </p:nvSpPr>
          <p:spPr>
            <a:xfrm>
              <a:off x="5181314" y="4599092"/>
              <a:ext cx="10740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6FA20E2B-BE88-D884-9434-8C860E685BD6}"/>
                </a:ext>
              </a:extLst>
            </p:cNvPr>
            <p:cNvSpPr txBox="1"/>
            <p:nvPr/>
          </p:nvSpPr>
          <p:spPr>
            <a:xfrm>
              <a:off x="4278051" y="4421475"/>
              <a:ext cx="19396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0.5s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5D0DA4EF-AA6D-1D75-7C02-D384B686904E}"/>
                </a:ext>
              </a:extLst>
            </p:cNvPr>
            <p:cNvSpPr txBox="1"/>
            <p:nvPr/>
          </p:nvSpPr>
          <p:spPr>
            <a:xfrm>
              <a:off x="3539584" y="4256711"/>
              <a:ext cx="107402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1s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08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1D5-B770-BD87-4D2D-8CF1D9E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제목 2075">
            <a:extLst>
              <a:ext uri="{FF2B5EF4-FFF2-40B4-BE49-F238E27FC236}">
                <a16:creationId xmlns:a16="http://schemas.microsoft.com/office/drawing/2014/main" id="{37E6FD9E-DE3F-63C9-58E1-83A955B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60297" y="91538"/>
            <a:ext cx="296585" cy="191266"/>
          </a:xfrm>
        </p:spPr>
        <p:txBody>
          <a:bodyPr>
            <a:noAutofit/>
          </a:bodyPr>
          <a:lstStyle/>
          <a:p>
            <a:r>
              <a:rPr lang="ko-KR" altLang="en-US" sz="100" dirty="0">
                <a:solidFill>
                  <a:schemeClr val="bg1"/>
                </a:solidFill>
              </a:rPr>
              <a:t>스킬 </a:t>
            </a:r>
            <a:r>
              <a:rPr lang="en-US" altLang="ko-KR" sz="100" dirty="0">
                <a:solidFill>
                  <a:schemeClr val="bg1"/>
                </a:solidFill>
              </a:rPr>
              <a:t>: </a:t>
            </a:r>
            <a:r>
              <a:rPr lang="ko-KR" altLang="en-US" sz="100" dirty="0" err="1">
                <a:solidFill>
                  <a:schemeClr val="bg1"/>
                </a:solidFill>
              </a:rPr>
              <a:t>적룡포</a:t>
            </a:r>
            <a:r>
              <a:rPr lang="ko-KR" altLang="en-US" sz="100" dirty="0">
                <a:solidFill>
                  <a:schemeClr val="bg1"/>
                </a:solidFill>
              </a:rPr>
              <a:t> 사용 리소스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6EE3F5-2241-F637-1372-454625AF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95475"/>
              </p:ext>
            </p:extLst>
          </p:nvPr>
        </p:nvGraphicFramePr>
        <p:xfrm>
          <a:off x="2867025" y="1902453"/>
          <a:ext cx="8301718" cy="327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9629">
                  <a:extLst>
                    <a:ext uri="{9D8B030D-6E8A-4147-A177-3AD203B41FA5}">
                      <a16:colId xmlns:a16="http://schemas.microsoft.com/office/drawing/2014/main" val="2517062844"/>
                    </a:ext>
                  </a:extLst>
                </a:gridCol>
                <a:gridCol w="3918286">
                  <a:extLst>
                    <a:ext uri="{9D8B030D-6E8A-4147-A177-3AD203B41FA5}">
                      <a16:colId xmlns:a16="http://schemas.microsoft.com/office/drawing/2014/main" val="2277897480"/>
                    </a:ext>
                  </a:extLst>
                </a:gridCol>
                <a:gridCol w="3993803">
                  <a:extLst>
                    <a:ext uri="{9D8B030D-6E8A-4147-A177-3AD203B41FA5}">
                      <a16:colId xmlns:a16="http://schemas.microsoft.com/office/drawing/2014/main" val="9101586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5442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23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Lancemaster_Skill_Animation_2_01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변형 동작 애니메이션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998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Lancemaster_Skill_Icon_2_00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아이콘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711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Lancemaster_Tripod_Icon_2_00 ~ Lancemaster_Tripod_Icon</a:t>
                      </a:r>
                      <a:r>
                        <a:rPr lang="en-US" altLang="ko-KR" sz="1000" b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_2_07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트라이포드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아이콘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31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밑의 원형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803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전체에 에너지가 모이는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415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끝에 에너지가 모이는 이펙트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2’-1)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39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창에서 용의 형상이 발사되는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2-2, 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2’-2)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439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Lancemaster_Skill_Effect_2_04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바닥에 생기는 흔적 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2-3)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37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B85ED4-FBFC-C521-8A9C-B8CE2FC72348}"/>
              </a:ext>
            </a:extLst>
          </p:cNvPr>
          <p:cNvSpPr txBox="1"/>
          <p:nvPr/>
        </p:nvSpPr>
        <p:spPr>
          <a:xfrm>
            <a:off x="1753696" y="1330677"/>
            <a:ext cx="1113329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리소스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7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CCE50-7EEA-37DC-19A4-F88DBECCB40E}"/>
              </a:ext>
            </a:extLst>
          </p:cNvPr>
          <p:cNvSpPr txBox="1"/>
          <p:nvPr/>
        </p:nvSpPr>
        <p:spPr>
          <a:xfrm>
            <a:off x="3200010" y="2804529"/>
            <a:ext cx="61760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End Of Document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A9F5A-89C3-8B80-C764-AA20A679965A}"/>
              </a:ext>
            </a:extLst>
          </p:cNvPr>
          <p:cNvCxnSpPr>
            <a:cxnSpLocks/>
          </p:cNvCxnSpPr>
          <p:nvPr/>
        </p:nvCxnSpPr>
        <p:spPr>
          <a:xfrm>
            <a:off x="3127248" y="3429000"/>
            <a:ext cx="6192776" cy="0"/>
          </a:xfrm>
          <a:prstGeom prst="line">
            <a:avLst/>
          </a:prstGeom>
          <a:ln w="38100">
            <a:solidFill>
              <a:srgbClr val="BD9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4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3788-DC73-8290-553B-5F932C4A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389BF72-E119-980B-070C-8040C3A52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기획의도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43C08-DFE1-9055-CBE6-E69F7C24437A}"/>
              </a:ext>
            </a:extLst>
          </p:cNvPr>
          <p:cNvSpPr txBox="1"/>
          <p:nvPr/>
        </p:nvSpPr>
        <p:spPr>
          <a:xfrm>
            <a:off x="1753696" y="155059"/>
            <a:ext cx="428134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무술에 기반한 액션이 돋보이는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657BBFC4-0A9A-F1A4-2718-9CB476D86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F58FDC-13D6-98CE-E59E-3224E1638F66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A32D3E-F372-1B16-50A3-690AAC005214}"/>
              </a:ext>
            </a:extLst>
          </p:cNvPr>
          <p:cNvSpPr txBox="1"/>
          <p:nvPr/>
        </p:nvSpPr>
        <p:spPr>
          <a:xfrm>
            <a:off x="1753696" y="565818"/>
            <a:ext cx="363721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무도가 클래스로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무술 액션이 돋보이는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11F4F5-EEE4-942D-D101-6893E44D641C}"/>
              </a:ext>
            </a:extLst>
          </p:cNvPr>
          <p:cNvGrpSpPr/>
          <p:nvPr/>
        </p:nvGrpSpPr>
        <p:grpSpPr>
          <a:xfrm>
            <a:off x="1790084" y="883956"/>
            <a:ext cx="8611832" cy="5764141"/>
            <a:chOff x="1790084" y="883956"/>
            <a:chExt cx="8611832" cy="576414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59D3F8-FC56-5989-59C0-D19CDEBB0ABD}"/>
                </a:ext>
              </a:extLst>
            </p:cNvPr>
            <p:cNvGrpSpPr/>
            <p:nvPr/>
          </p:nvGrpSpPr>
          <p:grpSpPr>
            <a:xfrm>
              <a:off x="1887482" y="2961465"/>
              <a:ext cx="485427" cy="138499"/>
              <a:chOff x="1958598" y="4372430"/>
              <a:chExt cx="485427" cy="13849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2F0C88-155C-AF15-831B-4C2E79F87E4A}"/>
                  </a:ext>
                </a:extLst>
              </p:cNvPr>
              <p:cNvSpPr txBox="1"/>
              <p:nvPr/>
            </p:nvSpPr>
            <p:spPr>
              <a:xfrm>
                <a:off x="209777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찌르기</a:t>
                </a: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3DB4EDA2-93BC-05CB-E30E-0C0D0A3A10DF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B124827-85CE-FB8A-1994-E2906EFAE8A9}"/>
                </a:ext>
              </a:extLst>
            </p:cNvPr>
            <p:cNvGrpSpPr/>
            <p:nvPr/>
          </p:nvGrpSpPr>
          <p:grpSpPr>
            <a:xfrm>
              <a:off x="6987509" y="2961464"/>
              <a:ext cx="490507" cy="138499"/>
              <a:chOff x="1958598" y="4372430"/>
              <a:chExt cx="490507" cy="1384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4AA41-91F1-EB4B-6769-0672B1D0F94D}"/>
                  </a:ext>
                </a:extLst>
              </p:cNvPr>
              <p:cNvSpPr txBox="1"/>
              <p:nvPr/>
            </p:nvSpPr>
            <p:spPr>
              <a:xfrm>
                <a:off x="2102856" y="4372430"/>
                <a:ext cx="34624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던지기</a:t>
                </a:r>
              </a:p>
            </p:txBody>
          </p: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3E3C6C7F-3919-4579-5021-9823C356D03C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3" name="그림 42" descr="스포츠, 스크린샷, 만화 영화, 사람이(가) 표시된 사진&#10;&#10;자동 생성된 설명">
              <a:extLst>
                <a:ext uri="{FF2B5EF4-FFF2-40B4-BE49-F238E27FC236}">
                  <a16:creationId xmlns:a16="http://schemas.microsoft.com/office/drawing/2014/main" id="{CE75FC15-4DBC-47C2-B180-2A82696B4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4" t="34508" r="12876" b="11792"/>
            <a:stretch/>
          </p:blipFill>
          <p:spPr>
            <a:xfrm>
              <a:off x="1790084" y="883957"/>
              <a:ext cx="4530894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 descr="하늘, 구름, 만화 영화, 의류이(가) 표시된 사진&#10;&#10;자동 생성된 설명">
              <a:extLst>
                <a:ext uri="{FF2B5EF4-FFF2-40B4-BE49-F238E27FC236}">
                  <a16:creationId xmlns:a16="http://schemas.microsoft.com/office/drawing/2014/main" id="{0110DA6E-CF1A-CD1F-F2ED-1B2EA798F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124" y="883956"/>
              <a:ext cx="3546792" cy="1996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8B645E6-E50C-CDC2-0B68-E0A14DF7AB27}"/>
                </a:ext>
              </a:extLst>
            </p:cNvPr>
            <p:cNvGrpSpPr/>
            <p:nvPr/>
          </p:nvGrpSpPr>
          <p:grpSpPr>
            <a:xfrm>
              <a:off x="1887482" y="6509598"/>
              <a:ext cx="629683" cy="138499"/>
              <a:chOff x="1958598" y="4372430"/>
              <a:chExt cx="629683" cy="1384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3F8E13-A9BD-72CA-0632-08E0975B92AC}"/>
                  </a:ext>
                </a:extLst>
              </p:cNvPr>
              <p:cNvSpPr txBox="1"/>
              <p:nvPr/>
            </p:nvSpPr>
            <p:spPr>
              <a:xfrm>
                <a:off x="2126616" y="4372430"/>
                <a:ext cx="46166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휘두르기</a:t>
                </a: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CB171E3A-048C-8D58-B5E4-B34805ED6E03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" name="그림 11" descr="스포츠, 댄스, 발레, 댄싱이(가) 표시된 사진&#10;&#10;자동 생성된 설명">
              <a:extLst>
                <a:ext uri="{FF2B5EF4-FFF2-40B4-BE49-F238E27FC236}">
                  <a16:creationId xmlns:a16="http://schemas.microsoft.com/office/drawing/2014/main" id="{94774523-31CD-B4C7-80B1-639EA79C0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7" t="18322" r="4589" b="9742"/>
            <a:stretch/>
          </p:blipFill>
          <p:spPr>
            <a:xfrm>
              <a:off x="1790084" y="3316349"/>
              <a:ext cx="4530894" cy="30865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6" name="직사각형 5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55E334EF-FD0F-FD8F-E795-DB4E243C71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7" action="ppaction://hlinksldjump" tooltip="&lt;목차&gt; 보기"/>
            <a:extLst>
              <a:ext uri="{FF2B5EF4-FFF2-40B4-BE49-F238E27FC236}">
                <a16:creationId xmlns:a16="http://schemas.microsoft.com/office/drawing/2014/main" id="{45605184-4C53-B3BB-D735-C4042B3BE1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8" action="ppaction://hlinksldjump" tooltip="&lt;클래스 특징&gt; 보기"/>
            <a:extLst>
              <a:ext uri="{FF2B5EF4-FFF2-40B4-BE49-F238E27FC236}">
                <a16:creationId xmlns:a16="http://schemas.microsoft.com/office/drawing/2014/main" id="{4DF64562-57EE-0A90-E464-F7E849399A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9" action="ppaction://hlinksldjump" tooltip="&lt;상태 정의&gt; 보기"/>
            <a:extLst>
              <a:ext uri="{FF2B5EF4-FFF2-40B4-BE49-F238E27FC236}">
                <a16:creationId xmlns:a16="http://schemas.microsoft.com/office/drawing/2014/main" id="{7B37D717-4D19-6475-976B-2343B422B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10" action="ppaction://hlinksldjump" tooltip="&lt;홈&gt; 보기"/>
            <a:extLst>
              <a:ext uri="{FF2B5EF4-FFF2-40B4-BE49-F238E27FC236}">
                <a16:creationId xmlns:a16="http://schemas.microsoft.com/office/drawing/2014/main" id="{4FAEDDBD-769C-F559-83B1-17A96B17D5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11" action="ppaction://hlinksldjump" tooltip="&lt;스킬&gt; 보기"/>
            <a:extLst>
              <a:ext uri="{FF2B5EF4-FFF2-40B4-BE49-F238E27FC236}">
                <a16:creationId xmlns:a16="http://schemas.microsoft.com/office/drawing/2014/main" id="{0C0A613F-41DC-EB21-F676-C051A2B09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" action="ppaction://noaction"/>
            <a:extLst>
              <a:ext uri="{FF2B5EF4-FFF2-40B4-BE49-F238E27FC236}">
                <a16:creationId xmlns:a16="http://schemas.microsoft.com/office/drawing/2014/main" id="{8E69B40E-AF21-A8C3-31B4-AAA9D13AB5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4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E706D-1EDE-36DB-CFE0-5A522333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C6AFD788-01B0-5C9D-C960-ABAFD6706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704638" y="93663"/>
            <a:ext cx="487362" cy="246062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개요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baseline="0" dirty="0">
                <a:solidFill>
                  <a:schemeClr val="bg1"/>
                </a:solidFill>
              </a:rPr>
              <a:t>기</a:t>
            </a:r>
            <a:r>
              <a:rPr lang="ko-KR" altLang="en-US" sz="800" dirty="0">
                <a:solidFill>
                  <a:schemeClr val="bg1"/>
                </a:solidFill>
              </a:rPr>
              <a:t>획의도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E09D-C088-9F1C-52F1-7DEC0DC160C8}"/>
              </a:ext>
            </a:extLst>
          </p:cNvPr>
          <p:cNvSpPr txBox="1"/>
          <p:nvPr/>
        </p:nvSpPr>
        <p:spPr>
          <a:xfrm>
            <a:off x="1753696" y="155059"/>
            <a:ext cx="185627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액션의 멋을 살리는 클래스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3" action="ppaction://hlinksldjump" tooltip="1. 개요 &lt;보러 가기&gt;"/>
            <a:extLst>
              <a:ext uri="{FF2B5EF4-FFF2-40B4-BE49-F238E27FC236}">
                <a16:creationId xmlns:a16="http://schemas.microsoft.com/office/drawing/2014/main" id="{9967337B-327B-3A88-C084-6EF4A6474F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992" y="133353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CBF7E8-3EA7-E4DD-45D2-AB0ACC6E4C8E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799FB6-8F98-C782-91C4-46182D2E6F88}"/>
              </a:ext>
            </a:extLst>
          </p:cNvPr>
          <p:cNvSpPr txBox="1"/>
          <p:nvPr/>
        </p:nvSpPr>
        <p:spPr>
          <a:xfrm>
            <a:off x="1753696" y="562910"/>
            <a:ext cx="398346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창을 돌리는 동작을 넣어 액션의 멋을 살리는 클래스입니다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4AD184-E38B-5BC9-9B43-82052C21E88C}"/>
              </a:ext>
            </a:extLst>
          </p:cNvPr>
          <p:cNvGrpSpPr/>
          <p:nvPr/>
        </p:nvGrpSpPr>
        <p:grpSpPr>
          <a:xfrm>
            <a:off x="1776845" y="2358025"/>
            <a:ext cx="10133503" cy="2962710"/>
            <a:chOff x="1776846" y="1836817"/>
            <a:chExt cx="9833818" cy="2875092"/>
          </a:xfrm>
        </p:grpSpPr>
        <p:pic>
          <p:nvPicPr>
            <p:cNvPr id="24" name="그림 23" descr="하늘, 구름, 야외, 여성이(가) 표시된 사진&#10;&#10;자동 생성된 설명">
              <a:extLst>
                <a:ext uri="{FF2B5EF4-FFF2-40B4-BE49-F238E27FC236}">
                  <a16:creationId xmlns:a16="http://schemas.microsoft.com/office/drawing/2014/main" id="{F8FD2DFA-03EB-BB7E-EE33-383B470A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076" y="1836817"/>
              <a:ext cx="4986588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그림 25" descr="의류, 사람, 스크린샷이(가) 표시된 사진&#10;&#10;자동 생성된 설명">
              <a:extLst>
                <a:ext uri="{FF2B5EF4-FFF2-40B4-BE49-F238E27FC236}">
                  <a16:creationId xmlns:a16="http://schemas.microsoft.com/office/drawing/2014/main" id="{8AFFFA07-0BD6-9154-7D0C-353BB6E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846" y="1836817"/>
              <a:ext cx="4613924" cy="25930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1A04733-E674-36B2-D645-26DBD33BA5DD}"/>
                </a:ext>
              </a:extLst>
            </p:cNvPr>
            <p:cNvGrpSpPr/>
            <p:nvPr/>
          </p:nvGrpSpPr>
          <p:grpSpPr>
            <a:xfrm>
              <a:off x="1899082" y="4577505"/>
              <a:ext cx="1149317" cy="134404"/>
              <a:chOff x="1958598" y="4380077"/>
              <a:chExt cx="1053543" cy="12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288371-BBE6-34B8-0B4F-FBE5081550A5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5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A9448C93-D68F-314E-1C7B-BB9F031686D6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EB47EE-B22B-D2E6-D7F2-52CBEB07FDF2}"/>
                </a:ext>
              </a:extLst>
            </p:cNvPr>
            <p:cNvGrpSpPr/>
            <p:nvPr/>
          </p:nvGrpSpPr>
          <p:grpSpPr>
            <a:xfrm>
              <a:off x="6838731" y="4577505"/>
              <a:ext cx="1149317" cy="134404"/>
              <a:chOff x="1958598" y="4380077"/>
              <a:chExt cx="1053545" cy="1232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0C8561-FAD7-199B-A7BB-61F5B0AC1CC4}"/>
                  </a:ext>
                </a:extLst>
              </p:cNvPr>
              <p:cNvSpPr txBox="1"/>
              <p:nvPr/>
            </p:nvSpPr>
            <p:spPr>
              <a:xfrm>
                <a:off x="2126616" y="4380077"/>
                <a:ext cx="885527" cy="123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창을 돌리는 모션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C10ACB72-C061-FA7C-7031-A3C18F7294D0}"/>
                  </a:ext>
                </a:extLst>
              </p:cNvPr>
              <p:cNvSpPr/>
              <p:nvPr/>
            </p:nvSpPr>
            <p:spPr>
              <a:xfrm>
                <a:off x="1958598" y="4401284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직사각형 12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92F98501-658F-153E-0F60-A1DF0485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rId6" action="ppaction://hlinksldjump" tooltip="&lt;목차&gt; 보기"/>
            <a:extLst>
              <a:ext uri="{FF2B5EF4-FFF2-40B4-BE49-F238E27FC236}">
                <a16:creationId xmlns:a16="http://schemas.microsoft.com/office/drawing/2014/main" id="{8D3930CE-4F6D-D1CA-5FCF-DBECFEDDB4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hlinkClick r:id="rId7" action="ppaction://hlinksldjump" tooltip="&lt;클래스 특징&gt; 보기"/>
            <a:extLst>
              <a:ext uri="{FF2B5EF4-FFF2-40B4-BE49-F238E27FC236}">
                <a16:creationId xmlns:a16="http://schemas.microsoft.com/office/drawing/2014/main" id="{A7D0C1D0-54BC-6B98-BBB7-D2749D0AE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8" action="ppaction://hlinksldjump" tooltip="&lt;상태 정의&gt; 보기"/>
            <a:extLst>
              <a:ext uri="{FF2B5EF4-FFF2-40B4-BE49-F238E27FC236}">
                <a16:creationId xmlns:a16="http://schemas.microsoft.com/office/drawing/2014/main" id="{E7651F5D-88DD-F1EA-2438-5A783297B6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hlinkClick r:id="rId9" action="ppaction://hlinksldjump" tooltip="&lt;홈&gt; 보기"/>
            <a:extLst>
              <a:ext uri="{FF2B5EF4-FFF2-40B4-BE49-F238E27FC236}">
                <a16:creationId xmlns:a16="http://schemas.microsoft.com/office/drawing/2014/main" id="{11C15705-73B0-6189-90DB-94E176694F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hlinkClick r:id="rId10" action="ppaction://hlinksldjump" tooltip="&lt;스킬&gt; 보기"/>
            <a:extLst>
              <a:ext uri="{FF2B5EF4-FFF2-40B4-BE49-F238E27FC236}">
                <a16:creationId xmlns:a16="http://schemas.microsoft.com/office/drawing/2014/main" id="{F3D7CA95-C4EB-E3A2-A6C4-466E5B64A8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hlinkClick r:id="" action="ppaction://noaction"/>
            <a:extLst>
              <a:ext uri="{FF2B5EF4-FFF2-40B4-BE49-F238E27FC236}">
                <a16:creationId xmlns:a16="http://schemas.microsoft.com/office/drawing/2014/main" id="{BA5753FF-37C7-6A2B-35E7-55500D213D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05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096F854A-DE5B-1982-B571-3121D91E70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</a:t>
            </a:r>
            <a:r>
              <a:rPr lang="en-US" altLang="ko-KR" sz="800" baseline="0" dirty="0">
                <a:solidFill>
                  <a:schemeClr val="bg1"/>
                </a:solidFill>
              </a:rPr>
              <a:t> : </a:t>
            </a:r>
            <a:r>
              <a:rPr lang="ko-KR" altLang="en-US" sz="800" dirty="0">
                <a:solidFill>
                  <a:schemeClr val="bg1"/>
                </a:solidFill>
              </a:rPr>
              <a:t>창술사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9946B-46CC-F7F1-9A5B-AD4E324FFDF8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6AB8DC-1BF8-E57B-7F77-90CC8CDA5099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 소개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5EC164C-0E6F-A655-54C2-DFEE09FC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87184"/>
              </p:ext>
            </p:extLst>
          </p:nvPr>
        </p:nvGraphicFramePr>
        <p:xfrm>
          <a:off x="2067084" y="837597"/>
          <a:ext cx="4595288" cy="2548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4088295047"/>
                    </a:ext>
                  </a:extLst>
                </a:gridCol>
                <a:gridCol w="1138445">
                  <a:extLst>
                    <a:ext uri="{9D8B030D-6E8A-4147-A177-3AD203B41FA5}">
                      <a16:colId xmlns:a16="http://schemas.microsoft.com/office/drawing/2014/main" val="1096947331"/>
                    </a:ext>
                  </a:extLst>
                </a:gridCol>
                <a:gridCol w="790239">
                  <a:extLst>
                    <a:ext uri="{9D8B030D-6E8A-4147-A177-3AD203B41FA5}">
                      <a16:colId xmlns:a16="http://schemas.microsoft.com/office/drawing/2014/main" val="1700617532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183342592"/>
                    </a:ext>
                  </a:extLst>
                </a:gridCol>
                <a:gridCol w="1018656">
                  <a:extLst>
                    <a:ext uri="{9D8B030D-6E8A-4147-A177-3AD203B41FA5}">
                      <a16:colId xmlns:a16="http://schemas.microsoft.com/office/drawing/2014/main" val="752221903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클래스명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창술사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(Lance Master)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4204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뿌리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8722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문구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전장의 창이 되어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적을 섬멸하라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80901"/>
                  </a:ext>
                </a:extLst>
              </a:tr>
              <a:tr h="424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스탯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공격력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무도가 계열은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b="1" dirty="0">
                          <a:solidFill>
                            <a:srgbClr val="7504F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힘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영향을 받음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45964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3353"/>
                  </a:ext>
                </a:extLst>
              </a:tr>
              <a:tr h="42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계수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근접 딜러 클래스들의 평균 수준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1591"/>
                  </a:ext>
                </a:extLst>
              </a:tr>
            </a:tbl>
          </a:graphicData>
        </a:graphic>
      </p:graphicFrame>
      <p:pic>
        <p:nvPicPr>
          <p:cNvPr id="22" name="그림 21" descr="텍스트, 스크린샷, 할로윈, 예술이(가) 표시된 사진&#10;&#10;자동 생성된 설명">
            <a:extLst>
              <a:ext uri="{FF2B5EF4-FFF2-40B4-BE49-F238E27FC236}">
                <a16:creationId xmlns:a16="http://schemas.microsoft.com/office/drawing/2014/main" id="{9DDC8136-1888-057B-DF53-88DD8250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8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3847" y="840828"/>
            <a:ext cx="756867" cy="856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1041B-1EB8-E26A-A8BF-DC2A56530D7D}"/>
              </a:ext>
            </a:extLst>
          </p:cNvPr>
          <p:cNvSpPr txBox="1"/>
          <p:nvPr/>
        </p:nvSpPr>
        <p:spPr>
          <a:xfrm>
            <a:off x="6960828" y="2959561"/>
            <a:ext cx="5090964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딜러 포지션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2.152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1.023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495D6-3C76-78D5-50BE-320E3F8D5A44}"/>
              </a:ext>
            </a:extLst>
          </p:cNvPr>
          <p:cNvSpPr txBox="1"/>
          <p:nvPr/>
        </p:nvSpPr>
        <p:spPr>
          <a:xfrm>
            <a:off x="6960828" y="3198044"/>
            <a:ext cx="4996222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딜러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직업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계수 평균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2.207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9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1.060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3C9486D-2066-7283-9506-75672EA0A817}"/>
              </a:ext>
            </a:extLst>
          </p:cNvPr>
          <p:cNvGrpSpPr/>
          <p:nvPr/>
        </p:nvGrpSpPr>
        <p:grpSpPr>
          <a:xfrm>
            <a:off x="6960828" y="953711"/>
            <a:ext cx="4562300" cy="1269631"/>
            <a:chOff x="6739889" y="1219200"/>
            <a:chExt cx="3723915" cy="1036319"/>
          </a:xfrm>
        </p:grpSpPr>
        <p:pic>
          <p:nvPicPr>
            <p:cNvPr id="40" name="그림 39" descr="무기, 냉병기, 근접 무기, 단검이(가) 표시된 사진&#10;&#10;자동 생성된 설명">
              <a:extLst>
                <a:ext uri="{FF2B5EF4-FFF2-40B4-BE49-F238E27FC236}">
                  <a16:creationId xmlns:a16="http://schemas.microsoft.com/office/drawing/2014/main" id="{A7932F7B-256F-B7F4-D7EB-C23C4E9D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25" t="8139" r="945" b="4461"/>
            <a:stretch/>
          </p:blipFill>
          <p:spPr>
            <a:xfrm flipH="1">
              <a:off x="6959599" y="1838474"/>
              <a:ext cx="3453127" cy="417045"/>
            </a:xfrm>
            <a:prstGeom prst="rect">
              <a:avLst/>
            </a:prstGeom>
          </p:spPr>
        </p:pic>
        <p:pic>
          <p:nvPicPr>
            <p:cNvPr id="41" name="그림 40" descr="검, 무기, 냉병기, 단검이(가) 표시된 사진&#10;&#10;자동 생성된 설명">
              <a:extLst>
                <a:ext uri="{FF2B5EF4-FFF2-40B4-BE49-F238E27FC236}">
                  <a16:creationId xmlns:a16="http://schemas.microsoft.com/office/drawing/2014/main" id="{8783B998-F534-3D13-55C4-64CCECBD0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74" t="6782" r="-1" b="12733"/>
            <a:stretch/>
          </p:blipFill>
          <p:spPr>
            <a:xfrm>
              <a:off x="6739889" y="1219200"/>
              <a:ext cx="3723915" cy="534679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10276E6-4DEA-8CF7-A32D-5CD36A1CD1E3}"/>
              </a:ext>
            </a:extLst>
          </p:cNvPr>
          <p:cNvGrpSpPr/>
          <p:nvPr/>
        </p:nvGrpSpPr>
        <p:grpSpPr>
          <a:xfrm>
            <a:off x="7416096" y="2329864"/>
            <a:ext cx="1305629" cy="138499"/>
            <a:chOff x="6992994" y="2469418"/>
            <a:chExt cx="1305629" cy="13849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BEA3D4-DC84-1E0B-4EB6-C01B1E8F9ACD}"/>
                </a:ext>
              </a:extLst>
            </p:cNvPr>
            <p:cNvSpPr txBox="1"/>
            <p:nvPr/>
          </p:nvSpPr>
          <p:spPr>
            <a:xfrm>
              <a:off x="7181872" y="2469418"/>
              <a:ext cx="1116751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무기 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변형 창</a:t>
              </a: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4E4573DA-CF25-6DF9-6E09-A17D6DA4491A}"/>
                </a:ext>
              </a:extLst>
            </p:cNvPr>
            <p:cNvSpPr/>
            <p:nvPr/>
          </p:nvSpPr>
          <p:spPr>
            <a:xfrm>
              <a:off x="6992994" y="2493258"/>
              <a:ext cx="105351" cy="908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564AC48-CFEF-E33A-FECC-F93A8D45C0EF}"/>
              </a:ext>
            </a:extLst>
          </p:cNvPr>
          <p:cNvGrpSpPr/>
          <p:nvPr/>
        </p:nvGrpSpPr>
        <p:grpSpPr>
          <a:xfrm>
            <a:off x="2067082" y="3621610"/>
            <a:ext cx="4595288" cy="2911140"/>
            <a:chOff x="2067082" y="3665449"/>
            <a:chExt cx="4595289" cy="2911141"/>
          </a:xfrm>
          <a:solidFill>
            <a:schemeClr val="bg1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A66FFA-9312-1FB9-040A-573E46DD48D5}"/>
                </a:ext>
              </a:extLst>
            </p:cNvPr>
            <p:cNvSpPr/>
            <p:nvPr/>
          </p:nvSpPr>
          <p:spPr>
            <a:xfrm>
              <a:off x="2067082" y="3665449"/>
              <a:ext cx="4595289" cy="2911141"/>
            </a:xfrm>
            <a:prstGeom prst="rect">
              <a:avLst/>
            </a:prstGeom>
            <a:grp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1" name="그림 30" descr="예술, 대칭, 원, 디자인이(가) 표시된 사진&#10;&#10;자동 생성된 설명">
              <a:extLst>
                <a:ext uri="{FF2B5EF4-FFF2-40B4-BE49-F238E27FC236}">
                  <a16:creationId xmlns:a16="http://schemas.microsoft.com/office/drawing/2014/main" id="{4427F5C7-655A-682F-BBC7-8A8A2B756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5" t="2946" r="7187" b="4044"/>
            <a:stretch/>
          </p:blipFill>
          <p:spPr>
            <a:xfrm>
              <a:off x="2441724" y="3709287"/>
              <a:ext cx="3692485" cy="2823464"/>
            </a:xfrm>
            <a:prstGeom prst="rect">
              <a:avLst/>
            </a:prstGeom>
            <a:grpFill/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213B126-5BFE-F62D-446D-3B4C44E2FDA3}"/>
              </a:ext>
            </a:extLst>
          </p:cNvPr>
          <p:cNvGrpSpPr/>
          <p:nvPr/>
        </p:nvGrpSpPr>
        <p:grpSpPr>
          <a:xfrm>
            <a:off x="6960829" y="3621610"/>
            <a:ext cx="4595288" cy="2911140"/>
            <a:chOff x="6990065" y="3665449"/>
            <a:chExt cx="4595289" cy="29111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CD3F292-C07D-7E38-9153-8B31CF8B42DB}"/>
                </a:ext>
              </a:extLst>
            </p:cNvPr>
            <p:cNvSpPr/>
            <p:nvPr/>
          </p:nvSpPr>
          <p:spPr>
            <a:xfrm>
              <a:off x="6990065" y="3665449"/>
              <a:ext cx="4595289" cy="29111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 descr="예술, 스케치, 대칭, 디자인이(가) 표시된 사진&#10;&#10;자동 생성된 설명">
              <a:extLst>
                <a:ext uri="{FF2B5EF4-FFF2-40B4-BE49-F238E27FC236}">
                  <a16:creationId xmlns:a16="http://schemas.microsoft.com/office/drawing/2014/main" id="{F01FC6CE-F41F-BD3C-B69F-3D50A1D47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69" t="6807" r="13345" b="12755"/>
            <a:stretch/>
          </p:blipFill>
          <p:spPr>
            <a:xfrm>
              <a:off x="7401281" y="3717224"/>
              <a:ext cx="3623729" cy="280759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609AACE-70AF-A7C8-1F17-FB8C90C09E66}"/>
              </a:ext>
            </a:extLst>
          </p:cNvPr>
          <p:cNvSpPr txBox="1"/>
          <p:nvPr/>
        </p:nvSpPr>
        <p:spPr>
          <a:xfrm>
            <a:off x="2067082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5ADB97-4A1B-825A-BE1E-226E7C4723CF}"/>
              </a:ext>
            </a:extLst>
          </p:cNvPr>
          <p:cNvSpPr txBox="1"/>
          <p:nvPr/>
        </p:nvSpPr>
        <p:spPr>
          <a:xfrm>
            <a:off x="6960828" y="3621610"/>
            <a:ext cx="871200" cy="424800"/>
          </a:xfrm>
          <a:prstGeom prst="rect">
            <a:avLst/>
          </a:prstGeom>
          <a:solidFill>
            <a:srgbClr val="333333"/>
          </a:solidFill>
          <a:ln w="12700">
            <a:solidFill>
              <a:srgbClr val="333333"/>
            </a:solidFill>
          </a:ln>
          <a:effectLst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유틸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능력치</a:t>
            </a:r>
            <a:endParaRPr lang="en-US" altLang="ko-KR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8" action="ppaction://hlinksldjump" tooltip="&lt;개요&gt; 보기"/>
            <a:extLst>
              <a:ext uri="{FF2B5EF4-FFF2-40B4-BE49-F238E27FC236}">
                <a16:creationId xmlns:a16="http://schemas.microsoft.com/office/drawing/2014/main" id="{A4D49DDD-E84C-7843-18E9-B0FC6D49B9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hlinkClick r:id="rId9" action="ppaction://hlinksldjump" tooltip="&lt;목차&gt; 보기"/>
            <a:extLst>
              <a:ext uri="{FF2B5EF4-FFF2-40B4-BE49-F238E27FC236}">
                <a16:creationId xmlns:a16="http://schemas.microsoft.com/office/drawing/2014/main" id="{0AD8DFFE-3871-23F8-1B12-0C7F5AA25A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10" action="ppaction://hlinksldjump" tooltip="&lt;클래스 특징&gt; 보기"/>
            <a:extLst>
              <a:ext uri="{FF2B5EF4-FFF2-40B4-BE49-F238E27FC236}">
                <a16:creationId xmlns:a16="http://schemas.microsoft.com/office/drawing/2014/main" id="{6F449FCA-CAD4-6572-4277-CDC14A526B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11" action="ppaction://hlinksldjump" tooltip="&lt;상태 정의&gt; 보기"/>
            <a:extLst>
              <a:ext uri="{FF2B5EF4-FFF2-40B4-BE49-F238E27FC236}">
                <a16:creationId xmlns:a16="http://schemas.microsoft.com/office/drawing/2014/main" id="{1ACC28A8-3E8E-78EA-24F0-3A4A300E4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2" action="ppaction://hlinksldjump" tooltip="&lt;홈&gt; 보기"/>
            <a:extLst>
              <a:ext uri="{FF2B5EF4-FFF2-40B4-BE49-F238E27FC236}">
                <a16:creationId xmlns:a16="http://schemas.microsoft.com/office/drawing/2014/main" id="{D8DAD0AF-C93D-6805-7D82-957A802351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13" action="ppaction://hlinksldjump" tooltip="&lt;스킬&gt; 보기"/>
            <a:extLst>
              <a:ext uri="{FF2B5EF4-FFF2-40B4-BE49-F238E27FC236}">
                <a16:creationId xmlns:a16="http://schemas.microsoft.com/office/drawing/2014/main" id="{4AFA3F2B-FA00-05A3-8639-0E23C005A4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hlinkClick r:id="" action="ppaction://noaction"/>
            <a:extLst>
              <a:ext uri="{FF2B5EF4-FFF2-40B4-BE49-F238E27FC236}">
                <a16:creationId xmlns:a16="http://schemas.microsoft.com/office/drawing/2014/main" id="{A987DC8C-0362-F932-04AC-CF0834FF66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F7C043-C9DE-591C-CC1C-AE05B0AC2D58}"/>
              </a:ext>
            </a:extLst>
          </p:cNvPr>
          <p:cNvSpPr txBox="1"/>
          <p:nvPr/>
        </p:nvSpPr>
        <p:spPr>
          <a:xfrm>
            <a:off x="7091632" y="3354286"/>
            <a:ext cx="1464199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 평타 기준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rgbClr val="7504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1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14B8-56D4-5CBF-4432-EDEC840B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4C6F5029-1351-F0DB-1105-C29CFD1F00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스탠스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BF698-19CE-DACD-94B4-CE219A813076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B8D14D-5495-F0C2-141E-AAD4048CEFDE}"/>
              </a:ext>
            </a:extLst>
          </p:cNvPr>
          <p:cNvSpPr/>
          <p:nvPr/>
        </p:nvSpPr>
        <p:spPr>
          <a:xfrm>
            <a:off x="1540903" y="0"/>
            <a:ext cx="10651097" cy="523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4CE16D-C0A4-579B-D127-FFD2272A8CCA}"/>
              </a:ext>
            </a:extLst>
          </p:cNvPr>
          <p:cNvSpPr txBox="1"/>
          <p:nvPr/>
        </p:nvSpPr>
        <p:spPr>
          <a:xfrm>
            <a:off x="1753696" y="1200156"/>
            <a:ext cx="514243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창술사는 변형 창을 사용하여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개의 스탠스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난무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</a:t>
            </a:r>
            <a:r>
              <a: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자유롭게 변경할 수 있습니다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77D51A-C804-4D6B-D6C3-5BCB87CAF732}"/>
              </a:ext>
            </a:extLst>
          </p:cNvPr>
          <p:cNvSpPr txBox="1"/>
          <p:nvPr/>
        </p:nvSpPr>
        <p:spPr>
          <a:xfrm>
            <a:off x="1753696" y="722600"/>
            <a:ext cx="82394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스탠스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A1AE3D2-7149-0271-AD1E-EEB84003CF9D}"/>
              </a:ext>
            </a:extLst>
          </p:cNvPr>
          <p:cNvCxnSpPr>
            <a:cxnSpLocks/>
          </p:cNvCxnSpPr>
          <p:nvPr/>
        </p:nvCxnSpPr>
        <p:spPr>
          <a:xfrm>
            <a:off x="1753696" y="969107"/>
            <a:ext cx="10438304" cy="0"/>
          </a:xfrm>
          <a:prstGeom prst="line">
            <a:avLst/>
          </a:prstGeom>
          <a:ln w="12700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9E64F0-3C79-1184-4B07-0C9DC7E8B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85758"/>
              </p:ext>
            </p:extLst>
          </p:nvPr>
        </p:nvGraphicFramePr>
        <p:xfrm>
          <a:off x="2785308" y="2368390"/>
          <a:ext cx="8371785" cy="11371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유틸성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난무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Glaive(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언월도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6A4C8FA-1F10-F1F7-719B-86790379841C}"/>
              </a:ext>
            </a:extLst>
          </p:cNvPr>
          <p:cNvGrpSpPr/>
          <p:nvPr/>
        </p:nvGrpSpPr>
        <p:grpSpPr>
          <a:xfrm>
            <a:off x="4570152" y="2661280"/>
            <a:ext cx="1808352" cy="553960"/>
            <a:chOff x="1751270" y="1035691"/>
            <a:chExt cx="2652978" cy="8126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886650-F774-0453-135B-3F80B0EC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410" y="1035691"/>
              <a:ext cx="812698" cy="812698"/>
            </a:xfrm>
            <a:prstGeom prst="rect">
              <a:avLst/>
            </a:prstGeom>
          </p:spPr>
        </p:pic>
        <p:pic>
          <p:nvPicPr>
            <p:cNvPr id="13" name="그림 12" descr="물, 액체, 소용돌이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EB1AA8BC-A9C2-5215-42DD-107DF3A8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550" y="1035691"/>
              <a:ext cx="812698" cy="812698"/>
            </a:xfrm>
            <a:prstGeom prst="rect">
              <a:avLst/>
            </a:prstGeom>
          </p:spPr>
        </p:pic>
        <p:pic>
          <p:nvPicPr>
            <p:cNvPr id="14" name="그림 13" descr="흐릿한, 빛, 불꽃이(가) 표시된 사진&#10;&#10;자동 생성된 설명">
              <a:extLst>
                <a:ext uri="{FF2B5EF4-FFF2-40B4-BE49-F238E27FC236}">
                  <a16:creationId xmlns:a16="http://schemas.microsoft.com/office/drawing/2014/main" id="{A517AA38-29DA-A83F-9486-5527BCE53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70" y="1035691"/>
              <a:ext cx="812698" cy="812698"/>
            </a:xfrm>
            <a:prstGeom prst="rect">
              <a:avLst/>
            </a:prstGeom>
          </p:spPr>
        </p:pic>
      </p:grpSp>
      <p:pic>
        <p:nvPicPr>
          <p:cNvPr id="15" name="그림 14" descr="검, 무기, 냉병기, 단검이(가) 표시된 사진&#10;&#10;자동 생성된 설명">
            <a:extLst>
              <a:ext uri="{FF2B5EF4-FFF2-40B4-BE49-F238E27FC236}">
                <a16:creationId xmlns:a16="http://schemas.microsoft.com/office/drawing/2014/main" id="{245796C0-2D07-B3E5-BBB1-7D59A9A36C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121" y="2581567"/>
            <a:ext cx="3933685" cy="694921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84AA99D-B10E-981F-68EA-6350D0D0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77336"/>
              </p:ext>
            </p:extLst>
          </p:nvPr>
        </p:nvGraphicFramePr>
        <p:xfrm>
          <a:off x="2785308" y="4878733"/>
          <a:ext cx="8371785" cy="11386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95167">
                  <a:extLst>
                    <a:ext uri="{9D8B030D-6E8A-4147-A177-3AD203B41FA5}">
                      <a16:colId xmlns:a16="http://schemas.microsoft.com/office/drawing/2014/main" val="552119548"/>
                    </a:ext>
                  </a:extLst>
                </a:gridCol>
                <a:gridCol w="2574913">
                  <a:extLst>
                    <a:ext uri="{9D8B030D-6E8A-4147-A177-3AD203B41FA5}">
                      <a16:colId xmlns:a16="http://schemas.microsoft.com/office/drawing/2014/main" val="3565765282"/>
                    </a:ext>
                  </a:extLst>
                </a:gridCol>
                <a:gridCol w="4401705">
                  <a:extLst>
                    <a:ext uri="{9D8B030D-6E8A-4147-A177-3AD203B41FA5}">
                      <a16:colId xmlns:a16="http://schemas.microsoft.com/office/drawing/2014/main" val="1397863998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스킬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형태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18677"/>
                  </a:ext>
                </a:extLst>
              </a:tr>
              <a:tr h="88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순간 피해량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집중 스킬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Spear(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 형태의 창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1153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9F06BA4-177B-3903-4A42-45C13AC0E093}"/>
              </a:ext>
            </a:extLst>
          </p:cNvPr>
          <p:cNvGrpSpPr/>
          <p:nvPr/>
        </p:nvGrpSpPr>
        <p:grpSpPr>
          <a:xfrm>
            <a:off x="4570152" y="5168844"/>
            <a:ext cx="1807200" cy="554400"/>
            <a:chOff x="5931510" y="1571828"/>
            <a:chExt cx="2652978" cy="812698"/>
          </a:xfrm>
        </p:grpSpPr>
        <p:pic>
          <p:nvPicPr>
            <p:cNvPr id="19" name="그림 18" descr="호박, 빛, 다채로움, 열이(가) 표시된 사진&#10;&#10;자동 생성된 설명">
              <a:extLst>
                <a:ext uri="{FF2B5EF4-FFF2-40B4-BE49-F238E27FC236}">
                  <a16:creationId xmlns:a16="http://schemas.microsoft.com/office/drawing/2014/main" id="{CC6C5D27-B3A8-CFC2-4AD0-286D7136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90" y="1571828"/>
              <a:ext cx="812698" cy="812698"/>
            </a:xfrm>
            <a:prstGeom prst="rect">
              <a:avLst/>
            </a:prstGeom>
          </p:spPr>
        </p:pic>
        <p:pic>
          <p:nvPicPr>
            <p:cNvPr id="20" name="그림 19" descr="렌즈 플레어, 마젠타, 빛, 어둠이(가) 표시된 사진&#10;&#10;자동 생성된 설명">
              <a:extLst>
                <a:ext uri="{FF2B5EF4-FFF2-40B4-BE49-F238E27FC236}">
                  <a16:creationId xmlns:a16="http://schemas.microsoft.com/office/drawing/2014/main" id="{A13A6E88-8C99-BF7F-C32B-34B68F07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650" y="1571828"/>
              <a:ext cx="812698" cy="812698"/>
            </a:xfrm>
            <a:prstGeom prst="rect">
              <a:avLst/>
            </a:prstGeom>
          </p:spPr>
        </p:pic>
        <p:pic>
          <p:nvPicPr>
            <p:cNvPr id="22" name="그림 21" descr="마젠타, 다채로움, 빛, 바이올렛색이(가) 표시된 사진&#10;&#10;자동 생성된 설명">
              <a:extLst>
                <a:ext uri="{FF2B5EF4-FFF2-40B4-BE49-F238E27FC236}">
                  <a16:creationId xmlns:a16="http://schemas.microsoft.com/office/drawing/2014/main" id="{664A11F5-C7D2-E932-83A4-1F18535A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510" y="1571828"/>
              <a:ext cx="812698" cy="812698"/>
            </a:xfrm>
            <a:prstGeom prst="rect">
              <a:avLst/>
            </a:prstGeom>
          </p:spPr>
        </p:pic>
      </p:grpSp>
      <p:pic>
        <p:nvPicPr>
          <p:cNvPr id="23" name="그림 22" descr="무기, 냉병기, 근접 무기, 단검이(가) 표시된 사진&#10;&#10;자동 생성된 설명">
            <a:extLst>
              <a:ext uri="{FF2B5EF4-FFF2-40B4-BE49-F238E27FC236}">
                <a16:creationId xmlns:a16="http://schemas.microsoft.com/office/drawing/2014/main" id="{A22AB06A-A8B7-F5E7-B400-9B61ADEE23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30038" y="5199108"/>
            <a:ext cx="3699853" cy="4991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3A8A63B-6BD8-8B07-D28F-8EE9889A48BC}"/>
              </a:ext>
            </a:extLst>
          </p:cNvPr>
          <p:cNvGrpSpPr/>
          <p:nvPr/>
        </p:nvGrpSpPr>
        <p:grpSpPr>
          <a:xfrm>
            <a:off x="1753695" y="1826508"/>
            <a:ext cx="4110983" cy="289344"/>
            <a:chOff x="1753695" y="1826508"/>
            <a:chExt cx="4110983" cy="2893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32FEEC-9135-BC78-7FB4-3BA5F188FC84}"/>
                </a:ext>
              </a:extLst>
            </p:cNvPr>
            <p:cNvSpPr txBox="1"/>
            <p:nvPr/>
          </p:nvSpPr>
          <p:spPr>
            <a:xfrm>
              <a:off x="2785309" y="1918172"/>
              <a:ext cx="3079369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스탠스는 주변의 적들을 몰아치는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623879-7935-CE3F-DE9E-7F7F2F4E290B}"/>
                </a:ext>
              </a:extLst>
            </p:cNvPr>
            <p:cNvSpPr txBox="1"/>
            <p:nvPr/>
          </p:nvSpPr>
          <p:spPr>
            <a:xfrm>
              <a:off x="1753695" y="1826508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난무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FD68CA5-1573-9546-9D8F-D9C069E0669D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2115852"/>
              <a:ext cx="30793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10CD99B-FCBE-7A0D-65D2-F5605D3477BC}"/>
              </a:ext>
            </a:extLst>
          </p:cNvPr>
          <p:cNvGrpSpPr/>
          <p:nvPr/>
        </p:nvGrpSpPr>
        <p:grpSpPr>
          <a:xfrm>
            <a:off x="1753695" y="4329743"/>
            <a:ext cx="4409141" cy="289344"/>
            <a:chOff x="1753695" y="4329743"/>
            <a:chExt cx="4409141" cy="28934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B2977B-474D-3477-AFDE-CA7F0732E09C}"/>
                </a:ext>
              </a:extLst>
            </p:cNvPr>
            <p:cNvSpPr txBox="1"/>
            <p:nvPr/>
          </p:nvSpPr>
          <p:spPr>
            <a:xfrm>
              <a:off x="2785308" y="4430755"/>
              <a:ext cx="3377528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스탠스는 순간적으로 높은 피해를 주는 스탠스입니다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F156E-426B-8C64-EDE6-876751A10A3A}"/>
                </a:ext>
              </a:extLst>
            </p:cNvPr>
            <p:cNvSpPr txBox="1"/>
            <p:nvPr/>
          </p:nvSpPr>
          <p:spPr>
            <a:xfrm>
              <a:off x="1753695" y="4329743"/>
              <a:ext cx="871200" cy="289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25400" dir="2700000" algn="tl" rotWithShape="0">
                <a:schemeClr val="tx1">
                  <a:alpha val="40000"/>
                </a:schemeClr>
              </a:outerShdw>
            </a:effectLst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집중 스탠스</a:t>
              </a:r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1220D0D-D114-5A45-A00B-EB9C8E57A1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5308" y="4619087"/>
              <a:ext cx="33768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hlinkClick r:id="rId10" action="ppaction://hlinksldjump" tooltip="&lt;개요&gt; 보기"/>
            <a:extLst>
              <a:ext uri="{FF2B5EF4-FFF2-40B4-BE49-F238E27FC236}">
                <a16:creationId xmlns:a16="http://schemas.microsoft.com/office/drawing/2014/main" id="{356CF315-9F78-1450-276F-A18F01F699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rId11" action="ppaction://hlinksldjump" tooltip="&lt;목차&gt; 보기"/>
            <a:extLst>
              <a:ext uri="{FF2B5EF4-FFF2-40B4-BE49-F238E27FC236}">
                <a16:creationId xmlns:a16="http://schemas.microsoft.com/office/drawing/2014/main" id="{1245D4F3-FF8C-3B25-5BF1-7F23D9771F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hlinkClick r:id="rId12" action="ppaction://hlinksldjump" tooltip="&lt;클래스 특징&gt; 보기"/>
            <a:extLst>
              <a:ext uri="{FF2B5EF4-FFF2-40B4-BE49-F238E27FC236}">
                <a16:creationId xmlns:a16="http://schemas.microsoft.com/office/drawing/2014/main" id="{483504FF-AB2A-375C-E74A-58F5AB00D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13" action="ppaction://hlinksldjump" tooltip="&lt;상태 정의&gt; 보기"/>
            <a:extLst>
              <a:ext uri="{FF2B5EF4-FFF2-40B4-BE49-F238E27FC236}">
                <a16:creationId xmlns:a16="http://schemas.microsoft.com/office/drawing/2014/main" id="{23CDD714-7005-0240-3372-B73814BC2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hlinkClick r:id="rId14" action="ppaction://hlinksldjump" tooltip="&lt;홈&gt; 보기"/>
            <a:extLst>
              <a:ext uri="{FF2B5EF4-FFF2-40B4-BE49-F238E27FC236}">
                <a16:creationId xmlns:a16="http://schemas.microsoft.com/office/drawing/2014/main" id="{BB082F19-935A-BAB0-584A-6927F955F6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hlinkClick r:id="rId15" action="ppaction://hlinksldjump" tooltip="&lt;스킬&gt; 보기"/>
            <a:extLst>
              <a:ext uri="{FF2B5EF4-FFF2-40B4-BE49-F238E27FC236}">
                <a16:creationId xmlns:a16="http://schemas.microsoft.com/office/drawing/2014/main" id="{BE363F51-A184-6EA5-7492-C00BCCC4B3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hlinkClick r:id="" action="ppaction://noaction"/>
            <a:extLst>
              <a:ext uri="{FF2B5EF4-FFF2-40B4-BE49-F238E27FC236}">
                <a16:creationId xmlns:a16="http://schemas.microsoft.com/office/drawing/2014/main" id="{12537FB3-A83E-90D7-55A9-78E8E19F1A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09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7737-1D2F-02FE-769E-2A5DE286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1000FB2C-D7D9-B4AB-4A34-2420ABC3F8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11244072" y="67625"/>
            <a:ext cx="807720" cy="285376"/>
          </a:xfrm>
        </p:spPr>
        <p:txBody>
          <a:bodyPr>
            <a:normAutofit fontScale="90000"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클래스 특징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아이덴티티 </a:t>
            </a:r>
            <a:r>
              <a:rPr lang="en-US" altLang="ko-KR" sz="800" dirty="0">
                <a:solidFill>
                  <a:schemeClr val="bg1"/>
                </a:solidFill>
              </a:rPr>
              <a:t>– </a:t>
            </a:r>
            <a:r>
              <a:rPr lang="ko-KR" altLang="en-US" sz="800" dirty="0">
                <a:solidFill>
                  <a:schemeClr val="bg1"/>
                </a:solidFill>
              </a:rPr>
              <a:t>듀얼 게이지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BD90-B55B-1AA5-027D-75F691C24C13}"/>
              </a:ext>
            </a:extLst>
          </p:cNvPr>
          <p:cNvSpPr txBox="1"/>
          <p:nvPr/>
        </p:nvSpPr>
        <p:spPr>
          <a:xfrm>
            <a:off x="1825832" y="123437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창술사의 특징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99B69-E1B7-38C1-DF12-7772BD4F62CD}"/>
              </a:ext>
            </a:extLst>
          </p:cNvPr>
          <p:cNvSpPr txBox="1"/>
          <p:nvPr/>
        </p:nvSpPr>
        <p:spPr>
          <a:xfrm>
            <a:off x="1753696" y="139670"/>
            <a:ext cx="96019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754A6B-8721-02AE-0293-9857FD480DED}"/>
              </a:ext>
            </a:extLst>
          </p:cNvPr>
          <p:cNvCxnSpPr>
            <a:cxnSpLocks/>
          </p:cNvCxnSpPr>
          <p:nvPr/>
        </p:nvCxnSpPr>
        <p:spPr>
          <a:xfrm>
            <a:off x="1753696" y="401566"/>
            <a:ext cx="10438304" cy="0"/>
          </a:xfrm>
          <a:prstGeom prst="line">
            <a:avLst/>
          </a:prstGeom>
          <a:ln w="3175">
            <a:solidFill>
              <a:srgbClr val="25273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5B86E7-362B-65E1-48B8-630C9F0E4B27}"/>
              </a:ext>
            </a:extLst>
          </p:cNvPr>
          <p:cNvGrpSpPr/>
          <p:nvPr/>
        </p:nvGrpSpPr>
        <p:grpSpPr>
          <a:xfrm>
            <a:off x="1702865" y="1308718"/>
            <a:ext cx="4265078" cy="1795865"/>
            <a:chOff x="1673044" y="4609543"/>
            <a:chExt cx="4063965" cy="1711184"/>
          </a:xfrm>
        </p:grpSpPr>
        <p:pic>
          <p:nvPicPr>
            <p:cNvPr id="36" name="그림 35" descr="뿔이(가) 표시된 사진&#10;&#10;자동 생성된 설명">
              <a:extLst>
                <a:ext uri="{FF2B5EF4-FFF2-40B4-BE49-F238E27FC236}">
                  <a16:creationId xmlns:a16="http://schemas.microsoft.com/office/drawing/2014/main" id="{8B039FDE-4C06-EFD6-58FE-9A0F7083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044" y="4609543"/>
              <a:ext cx="4063965" cy="1525857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FC33407-1C4A-85F9-EBB4-FAF81D12AD15}"/>
                </a:ext>
              </a:extLst>
            </p:cNvPr>
            <p:cNvGrpSpPr/>
            <p:nvPr/>
          </p:nvGrpSpPr>
          <p:grpSpPr>
            <a:xfrm>
              <a:off x="2011038" y="6174096"/>
              <a:ext cx="821752" cy="146631"/>
              <a:chOff x="2011038" y="5219786"/>
              <a:chExt cx="821752" cy="1466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E8CD7C-9817-4DFB-F91F-B0663D84B7D6}"/>
                  </a:ext>
                </a:extLst>
              </p:cNvPr>
              <p:cNvSpPr txBox="1"/>
              <p:nvPr/>
            </p:nvSpPr>
            <p:spPr>
              <a:xfrm>
                <a:off x="217905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난무 스탠스</a:t>
                </a:r>
              </a:p>
            </p:txBody>
          </p: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7F35271A-E838-CB71-C3C5-ADF6AAC17BD7}"/>
                  </a:ext>
                </a:extLst>
              </p:cNvPr>
              <p:cNvSpPr/>
              <p:nvPr/>
            </p:nvSpPr>
            <p:spPr>
              <a:xfrm>
                <a:off x="201103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8FD1A8-B9C6-01B8-D8A2-FF0F819151EE}"/>
                </a:ext>
              </a:extLst>
            </p:cNvPr>
            <p:cNvGrpSpPr/>
            <p:nvPr/>
          </p:nvGrpSpPr>
          <p:grpSpPr>
            <a:xfrm>
              <a:off x="4047228" y="6174096"/>
              <a:ext cx="821752" cy="146631"/>
              <a:chOff x="4047228" y="5219786"/>
              <a:chExt cx="821752" cy="14663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10316C-04CB-DDD8-5428-9FB7B315A5F5}"/>
                  </a:ext>
                </a:extLst>
              </p:cNvPr>
              <p:cNvSpPr txBox="1"/>
              <p:nvPr/>
            </p:nvSpPr>
            <p:spPr>
              <a:xfrm>
                <a:off x="4215246" y="5219786"/>
                <a:ext cx="653734" cy="1466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 스탠스</a:t>
                </a:r>
              </a:p>
            </p:txBody>
          </p: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5B9ACCBC-A842-EAB2-3334-4D994AE00DF2}"/>
                  </a:ext>
                </a:extLst>
              </p:cNvPr>
              <p:cNvSpPr/>
              <p:nvPr/>
            </p:nvSpPr>
            <p:spPr>
              <a:xfrm>
                <a:off x="4047228" y="5252706"/>
                <a:ext cx="93716" cy="8079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37628C5-E3DC-4783-08DC-28D1E57D6C85}"/>
              </a:ext>
            </a:extLst>
          </p:cNvPr>
          <p:cNvGrpSpPr/>
          <p:nvPr/>
        </p:nvGrpSpPr>
        <p:grpSpPr>
          <a:xfrm>
            <a:off x="6096000" y="1799248"/>
            <a:ext cx="4715692" cy="1240006"/>
            <a:chOff x="2005456" y="493107"/>
            <a:chExt cx="4715692" cy="124000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7DB462-2939-BF3A-67BF-618CD56D3F4D}"/>
                </a:ext>
              </a:extLst>
            </p:cNvPr>
            <p:cNvSpPr txBox="1"/>
            <p:nvPr/>
          </p:nvSpPr>
          <p:spPr>
            <a:xfrm>
              <a:off x="2179056" y="493107"/>
              <a:ext cx="165269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게이지는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81F8E74-722C-0CA5-90AD-6F72C693C153}"/>
                </a:ext>
              </a:extLst>
            </p:cNvPr>
            <p:cNvSpPr/>
            <p:nvPr/>
          </p:nvSpPr>
          <p:spPr>
            <a:xfrm>
              <a:off x="2005456" y="53858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4ECBE2-B08C-CB3A-5075-E5E8DCAF1FF3}"/>
                </a:ext>
              </a:extLst>
            </p:cNvPr>
            <p:cNvSpPr txBox="1"/>
            <p:nvPr/>
          </p:nvSpPr>
          <p:spPr>
            <a:xfrm>
              <a:off x="2179056" y="1362143"/>
              <a:ext cx="268503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변경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</a:t>
              </a:r>
              <a:r>
                <a:rPr lang="en-US" altLang="ko-KR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칸을 소모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합니다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27047FE-78D2-0775-10DB-35695598017D}"/>
                </a:ext>
              </a:extLst>
            </p:cNvPr>
            <p:cNvSpPr/>
            <p:nvPr/>
          </p:nvSpPr>
          <p:spPr>
            <a:xfrm>
              <a:off x="2005456" y="141232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D189E76-BFB6-BE87-2CA8-864577AFA366}"/>
                </a:ext>
              </a:extLst>
            </p:cNvPr>
            <p:cNvSpPr txBox="1"/>
            <p:nvPr/>
          </p:nvSpPr>
          <p:spPr>
            <a:xfrm>
              <a:off x="2175032" y="1610002"/>
              <a:ext cx="454611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 보유량이 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미만일 때 스탠스를 변경하면 스탠스 변경 효과가 적용되지 않습니다</a:t>
              </a:r>
              <a:r>
                <a:rPr lang="en-US" altLang="ko-KR" sz="8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b="1" dirty="0">
                <a:solidFill>
                  <a:srgbClr val="7504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4DE534-18C5-AB24-E242-BE0056A7137F}"/>
                </a:ext>
              </a:extLst>
            </p:cNvPr>
            <p:cNvSpPr txBox="1"/>
            <p:nvPr/>
          </p:nvSpPr>
          <p:spPr>
            <a:xfrm>
              <a:off x="2179056" y="931633"/>
              <a:ext cx="3609963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스탠스 유지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적에게 </a:t>
              </a:r>
              <a:r>
                <a:rPr lang="ko-KR" altLang="en-US" sz="1000" b="1" dirty="0">
                  <a:solidFill>
                    <a:srgbClr val="7504F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 적중 시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듀얼 게이지가 증가합니다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4FC839F-FE93-3E25-C676-5DBE376035C9}"/>
                </a:ext>
              </a:extLst>
            </p:cNvPr>
            <p:cNvSpPr/>
            <p:nvPr/>
          </p:nvSpPr>
          <p:spPr>
            <a:xfrm>
              <a:off x="2005456" y="97710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C54525-D684-1155-0022-E847772164BE}"/>
              </a:ext>
            </a:extLst>
          </p:cNvPr>
          <p:cNvSpPr txBox="1"/>
          <p:nvPr/>
        </p:nvSpPr>
        <p:spPr>
          <a:xfrm>
            <a:off x="1753696" y="642982"/>
            <a:ext cx="282288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스탠스를 변경할 때는 듀얼 게이지를 사용합니다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E52167-F5E9-C236-F747-53C3AC24258C}"/>
              </a:ext>
            </a:extLst>
          </p:cNvPr>
          <p:cNvSpPr txBox="1"/>
          <p:nvPr/>
        </p:nvSpPr>
        <p:spPr>
          <a:xfrm>
            <a:off x="1828202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증가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DF7915FA-C0F3-DB11-E86D-BD493B3C5DB6}"/>
              </a:ext>
            </a:extLst>
          </p:cNvPr>
          <p:cNvGrpSpPr/>
          <p:nvPr/>
        </p:nvGrpSpPr>
        <p:grpSpPr>
          <a:xfrm>
            <a:off x="1825832" y="4273265"/>
            <a:ext cx="4382774" cy="1440197"/>
            <a:chOff x="1886825" y="4273265"/>
            <a:chExt cx="4382774" cy="1440197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A1C692E-4D3C-B7D7-9CDF-CA6216A182A1}"/>
                </a:ext>
              </a:extLst>
            </p:cNvPr>
            <p:cNvGrpSpPr/>
            <p:nvPr/>
          </p:nvGrpSpPr>
          <p:grpSpPr>
            <a:xfrm>
              <a:off x="1886825" y="4392189"/>
              <a:ext cx="3495873" cy="1321273"/>
              <a:chOff x="7511207" y="1782477"/>
              <a:chExt cx="4745245" cy="1793476"/>
            </a:xfrm>
            <a:solidFill>
              <a:srgbClr val="BD9C7C"/>
            </a:solidFill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E435121-E288-32AA-8C55-A0C83AF719C5}"/>
                  </a:ext>
                </a:extLst>
              </p:cNvPr>
              <p:cNvGrpSpPr/>
              <p:nvPr/>
            </p:nvGrpSpPr>
            <p:grpSpPr>
              <a:xfrm>
                <a:off x="7511207" y="1782477"/>
                <a:ext cx="4745245" cy="1682336"/>
                <a:chOff x="7511207" y="1782477"/>
                <a:chExt cx="4745245" cy="1682336"/>
              </a:xfrm>
              <a:grpFill/>
            </p:grpSpPr>
            <p:sp>
              <p:nvSpPr>
                <p:cNvPr id="99" name="막힌 원호 98">
                  <a:extLst>
                    <a:ext uri="{FF2B5EF4-FFF2-40B4-BE49-F238E27FC236}">
                      <a16:creationId xmlns:a16="http://schemas.microsoft.com/office/drawing/2014/main" id="{07069C9B-0B0A-1582-0A16-652B58899D9C}"/>
                    </a:ext>
                  </a:extLst>
                </p:cNvPr>
                <p:cNvSpPr/>
                <p:nvPr/>
              </p:nvSpPr>
              <p:spPr>
                <a:xfrm rot="15616237">
                  <a:off x="7133291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막힌 원호 99">
                  <a:extLst>
                    <a:ext uri="{FF2B5EF4-FFF2-40B4-BE49-F238E27FC236}">
                      <a16:creationId xmlns:a16="http://schemas.microsoft.com/office/drawing/2014/main" id="{F110CA7B-760F-F923-A814-15D1921A2A3B}"/>
                    </a:ext>
                  </a:extLst>
                </p:cNvPr>
                <p:cNvSpPr/>
                <p:nvPr/>
              </p:nvSpPr>
              <p:spPr>
                <a:xfrm rot="5983763" flipH="1">
                  <a:off x="8339870" y="2160394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막힌 원호 113">
                  <a:extLst>
                    <a:ext uri="{FF2B5EF4-FFF2-40B4-BE49-F238E27FC236}">
                      <a16:creationId xmlns:a16="http://schemas.microsoft.com/office/drawing/2014/main" id="{B4B5D81D-368C-6E63-9CE0-B37D313CA873}"/>
                    </a:ext>
                  </a:extLst>
                </p:cNvPr>
                <p:cNvSpPr/>
                <p:nvPr/>
              </p:nvSpPr>
              <p:spPr>
                <a:xfrm rot="15616237">
                  <a:off x="10952033" y="2160393"/>
                  <a:ext cx="1682335" cy="926503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막힌 원호 97">
                <a:extLst>
                  <a:ext uri="{FF2B5EF4-FFF2-40B4-BE49-F238E27FC236}">
                    <a16:creationId xmlns:a16="http://schemas.microsoft.com/office/drawing/2014/main" id="{49B94C06-7291-7984-C868-980F8EC83C2F}"/>
                  </a:ext>
                </a:extLst>
              </p:cNvPr>
              <p:cNvSpPr/>
              <p:nvPr/>
            </p:nvSpPr>
            <p:spPr>
              <a:xfrm rot="10800000" flipH="1">
                <a:off x="7767061" y="2649449"/>
                <a:ext cx="1682335" cy="926504"/>
              </a:xfrm>
              <a:prstGeom prst="blockArc">
                <a:avLst>
                  <a:gd name="adj1" fmla="val 12105388"/>
                  <a:gd name="adj2" fmla="val 20054778"/>
                  <a:gd name="adj3" fmla="val 2202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막힌 원호 94">
              <a:extLst>
                <a:ext uri="{FF2B5EF4-FFF2-40B4-BE49-F238E27FC236}">
                  <a16:creationId xmlns:a16="http://schemas.microsoft.com/office/drawing/2014/main" id="{EAA36F69-163E-2800-0E33-CD64E14974F5}"/>
                </a:ext>
              </a:extLst>
            </p:cNvPr>
            <p:cNvSpPr/>
            <p:nvPr/>
          </p:nvSpPr>
          <p:spPr>
            <a:xfrm rot="15616237">
              <a:off x="4419720" y="4670605"/>
              <a:ext cx="1239394" cy="682565"/>
            </a:xfrm>
            <a:prstGeom prst="blockArc">
              <a:avLst>
                <a:gd name="adj1" fmla="val 15759060"/>
                <a:gd name="adj2" fmla="val 20054778"/>
                <a:gd name="adj3" fmla="val 22020"/>
              </a:avLst>
            </a:prstGeom>
            <a:gradFill>
              <a:gsLst>
                <a:gs pos="0">
                  <a:srgbClr val="BD9C7C"/>
                </a:gs>
                <a:gs pos="48000">
                  <a:srgbClr val="BD9C7C"/>
                </a:gs>
                <a:gs pos="100000">
                  <a:srgbClr val="946F4A"/>
                </a:gs>
              </a:gsLst>
              <a:lin ang="162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막힌 원호 95">
              <a:extLst>
                <a:ext uri="{FF2B5EF4-FFF2-40B4-BE49-F238E27FC236}">
                  <a16:creationId xmlns:a16="http://schemas.microsoft.com/office/drawing/2014/main" id="{DA1A51B8-C05A-580E-255E-3E1E1F71E5FA}"/>
                </a:ext>
              </a:extLst>
            </p:cNvPr>
            <p:cNvSpPr/>
            <p:nvPr/>
          </p:nvSpPr>
          <p:spPr>
            <a:xfrm rot="5983763" flipH="1">
              <a:off x="5308620" y="4670605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막힌 원호 93">
              <a:extLst>
                <a:ext uri="{FF2B5EF4-FFF2-40B4-BE49-F238E27FC236}">
                  <a16:creationId xmlns:a16="http://schemas.microsoft.com/office/drawing/2014/main" id="{91465DBE-ED85-CE45-86AA-B9C812AE05F8}"/>
                </a:ext>
              </a:extLst>
            </p:cNvPr>
            <p:cNvSpPr/>
            <p:nvPr/>
          </p:nvSpPr>
          <p:spPr>
            <a:xfrm rot="10800000" flipH="1">
              <a:off x="4886625" y="5030897"/>
              <a:ext cx="1239394" cy="682565"/>
            </a:xfrm>
            <a:prstGeom prst="blockArc">
              <a:avLst>
                <a:gd name="adj1" fmla="val 12105388"/>
                <a:gd name="adj2" fmla="val 20054778"/>
                <a:gd name="adj3" fmla="val 220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AD424A83-307F-E091-6381-251EBACDB96A}"/>
                </a:ext>
              </a:extLst>
            </p:cNvPr>
            <p:cNvSpPr/>
            <p:nvPr/>
          </p:nvSpPr>
          <p:spPr>
            <a:xfrm>
              <a:off x="3733200" y="4980063"/>
              <a:ext cx="696103" cy="34429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원호 108">
              <a:extLst>
                <a:ext uri="{FF2B5EF4-FFF2-40B4-BE49-F238E27FC236}">
                  <a16:creationId xmlns:a16="http://schemas.microsoft.com/office/drawing/2014/main" id="{12E5C4BE-80B6-DBE8-D735-1DF49311F670}"/>
                </a:ext>
              </a:extLst>
            </p:cNvPr>
            <p:cNvSpPr/>
            <p:nvPr/>
          </p:nvSpPr>
          <p:spPr>
            <a:xfrm flipH="1">
              <a:off x="4956246" y="4273265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11A4EB4-7981-48FB-4852-6FD786F4E9BC}"/>
              </a:ext>
            </a:extLst>
          </p:cNvPr>
          <p:cNvGrpSpPr/>
          <p:nvPr/>
        </p:nvGrpSpPr>
        <p:grpSpPr>
          <a:xfrm>
            <a:off x="7069597" y="4245049"/>
            <a:ext cx="4382775" cy="1496629"/>
            <a:chOff x="6911520" y="3866461"/>
            <a:chExt cx="4382775" cy="149662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5790F01-C4F1-6E0B-B94E-477394F1F130}"/>
                </a:ext>
              </a:extLst>
            </p:cNvPr>
            <p:cNvGrpSpPr/>
            <p:nvPr/>
          </p:nvGrpSpPr>
          <p:grpSpPr>
            <a:xfrm>
              <a:off x="6911520" y="4041818"/>
              <a:ext cx="4382775" cy="1321272"/>
              <a:chOff x="5698820" y="2838872"/>
              <a:chExt cx="5949112" cy="17934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7B0F9AF0-B00A-419A-8971-300C79203AE9}"/>
                  </a:ext>
                </a:extLst>
              </p:cNvPr>
              <p:cNvGrpSpPr/>
              <p:nvPr/>
            </p:nvGrpSpPr>
            <p:grpSpPr>
              <a:xfrm>
                <a:off x="5698820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31AE014-6E0B-079C-59FE-BF64E0658B93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42" name="막힌 원호 41">
                    <a:extLst>
                      <a:ext uri="{FF2B5EF4-FFF2-40B4-BE49-F238E27FC236}">
                        <a16:creationId xmlns:a16="http://schemas.microsoft.com/office/drawing/2014/main" id="{88FB27A8-E2E5-3E4B-1A2A-A7E977B400C5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1" name="막힌 원호 70">
                    <a:extLst>
                      <a:ext uri="{FF2B5EF4-FFF2-40B4-BE49-F238E27FC236}">
                        <a16:creationId xmlns:a16="http://schemas.microsoft.com/office/drawing/2014/main" id="{8AA55F50-E5C0-3D8E-01F5-FB08CF8E446D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2" name="막힌 원호 71">
                  <a:extLst>
                    <a:ext uri="{FF2B5EF4-FFF2-40B4-BE49-F238E27FC236}">
                      <a16:creationId xmlns:a16="http://schemas.microsoft.com/office/drawing/2014/main" id="{CFF576E2-F066-D18F-2F5E-D7EC33CA1B37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1926AC5C-59E1-2240-6EA7-5C68281D730E}"/>
                  </a:ext>
                </a:extLst>
              </p:cNvPr>
              <p:cNvGrpSpPr/>
              <p:nvPr/>
            </p:nvGrpSpPr>
            <p:grpSpPr>
              <a:xfrm>
                <a:off x="9514849" y="2838872"/>
                <a:ext cx="2133083" cy="1793475"/>
                <a:chOff x="7511207" y="1782478"/>
                <a:chExt cx="2133083" cy="1793475"/>
              </a:xfrm>
              <a:solidFill>
                <a:srgbClr val="BD9C7C"/>
              </a:solidFill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F7C0833-5043-74C4-D543-94266D58392F}"/>
                    </a:ext>
                  </a:extLst>
                </p:cNvPr>
                <p:cNvGrpSpPr/>
                <p:nvPr/>
              </p:nvGrpSpPr>
              <p:grpSpPr>
                <a:xfrm>
                  <a:off x="7511207" y="1782478"/>
                  <a:ext cx="2133083" cy="1682335"/>
                  <a:chOff x="7511207" y="1782478"/>
                  <a:chExt cx="2133083" cy="1682335"/>
                </a:xfrm>
                <a:grpFill/>
              </p:grpSpPr>
              <p:sp>
                <p:nvSpPr>
                  <p:cNvPr id="78" name="막힌 원호 77">
                    <a:extLst>
                      <a:ext uri="{FF2B5EF4-FFF2-40B4-BE49-F238E27FC236}">
                        <a16:creationId xmlns:a16="http://schemas.microsoft.com/office/drawing/2014/main" id="{CF672C2D-7435-FDE7-3492-F6DDE61BD5C0}"/>
                      </a:ext>
                    </a:extLst>
                  </p:cNvPr>
                  <p:cNvSpPr/>
                  <p:nvPr/>
                </p:nvSpPr>
                <p:spPr>
                  <a:xfrm rot="15616237">
                    <a:off x="7133291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gradFill>
                    <a:gsLst>
                      <a:gs pos="0">
                        <a:srgbClr val="BD9C7C"/>
                      </a:gs>
                      <a:gs pos="48000">
                        <a:srgbClr val="BD9C7C"/>
                      </a:gs>
                      <a:gs pos="100000">
                        <a:srgbClr val="946F4A"/>
                      </a:gs>
                    </a:gsLst>
                    <a:lin ang="16200000" scaled="1"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79" name="막힌 원호 78">
                    <a:extLst>
                      <a:ext uri="{FF2B5EF4-FFF2-40B4-BE49-F238E27FC236}">
                        <a16:creationId xmlns:a16="http://schemas.microsoft.com/office/drawing/2014/main" id="{3943BA63-1C9E-FCC3-C647-CD491FAEDA80}"/>
                      </a:ext>
                    </a:extLst>
                  </p:cNvPr>
                  <p:cNvSpPr/>
                  <p:nvPr/>
                </p:nvSpPr>
                <p:spPr>
                  <a:xfrm rot="5983763" flipH="1">
                    <a:off x="8339870" y="2160394"/>
                    <a:ext cx="1682335" cy="926504"/>
                  </a:xfrm>
                  <a:prstGeom prst="blockArc">
                    <a:avLst>
                      <a:gd name="adj1" fmla="val 12105388"/>
                      <a:gd name="adj2" fmla="val 20054778"/>
                      <a:gd name="adj3" fmla="val 2202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77" name="막힌 원호 76">
                  <a:extLst>
                    <a:ext uri="{FF2B5EF4-FFF2-40B4-BE49-F238E27FC236}">
                      <a16:creationId xmlns:a16="http://schemas.microsoft.com/office/drawing/2014/main" id="{DE83581C-6DA0-D96A-E530-947E44356200}"/>
                    </a:ext>
                  </a:extLst>
                </p:cNvPr>
                <p:cNvSpPr/>
                <p:nvPr/>
              </p:nvSpPr>
              <p:spPr>
                <a:xfrm rot="10800000" flipH="1">
                  <a:off x="7767061" y="2649449"/>
                  <a:ext cx="1682335" cy="926504"/>
                </a:xfrm>
                <a:prstGeom prst="blockArc">
                  <a:avLst>
                    <a:gd name="adj1" fmla="val 12105388"/>
                    <a:gd name="adj2" fmla="val 20054778"/>
                    <a:gd name="adj3" fmla="val 22020"/>
                  </a:avLst>
                </a:prstGeom>
                <a:gradFill>
                  <a:gsLst>
                    <a:gs pos="0">
                      <a:srgbClr val="BD9C7C"/>
                    </a:gs>
                    <a:gs pos="48000">
                      <a:srgbClr val="BD9C7C"/>
                    </a:gs>
                    <a:gs pos="100000">
                      <a:srgbClr val="946F4A"/>
                    </a:gs>
                  </a:gsLst>
                  <a:lin ang="1620000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화살표: 오른쪽 80">
                <a:extLst>
                  <a:ext uri="{FF2B5EF4-FFF2-40B4-BE49-F238E27FC236}">
                    <a16:creationId xmlns:a16="http://schemas.microsoft.com/office/drawing/2014/main" id="{CA89E1FD-2272-27D3-CFB3-B4A257825870}"/>
                  </a:ext>
                </a:extLst>
              </p:cNvPr>
              <p:cNvSpPr/>
              <p:nvPr/>
            </p:nvSpPr>
            <p:spPr>
              <a:xfrm>
                <a:off x="8205061" y="3636842"/>
                <a:ext cx="944880" cy="46734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0" name="원호 109">
              <a:extLst>
                <a:ext uri="{FF2B5EF4-FFF2-40B4-BE49-F238E27FC236}">
                  <a16:creationId xmlns:a16="http://schemas.microsoft.com/office/drawing/2014/main" id="{2D54B542-F1A4-50CF-4860-1DAFC2B669F8}"/>
                </a:ext>
              </a:extLst>
            </p:cNvPr>
            <p:cNvSpPr/>
            <p:nvPr/>
          </p:nvSpPr>
          <p:spPr>
            <a:xfrm>
              <a:off x="9987596" y="3866461"/>
              <a:ext cx="1055242" cy="1220229"/>
            </a:xfrm>
            <a:prstGeom prst="arc">
              <a:avLst>
                <a:gd name="adj1" fmla="val 20961472"/>
                <a:gd name="adj2" fmla="val 11367807"/>
              </a:avLst>
            </a:prstGeom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DA50E0D-53EA-86EA-0BA3-65C1DEAF937A}"/>
              </a:ext>
            </a:extLst>
          </p:cNvPr>
          <p:cNvSpPr txBox="1"/>
          <p:nvPr/>
        </p:nvSpPr>
        <p:spPr>
          <a:xfrm>
            <a:off x="6964396" y="3819332"/>
            <a:ext cx="1227812" cy="2893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듀얼 게이지 소모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3" action="ppaction://hlinksldjump" tooltip="&lt;개요&gt; 보기"/>
            <a:extLst>
              <a:ext uri="{FF2B5EF4-FFF2-40B4-BE49-F238E27FC236}">
                <a16:creationId xmlns:a16="http://schemas.microsoft.com/office/drawing/2014/main" id="{CCB35A38-117D-7DA7-6B6E-BB9B252639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6" y="133215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4" action="ppaction://hlinksldjump" tooltip="&lt;목차&gt; 보기"/>
            <a:extLst>
              <a:ext uri="{FF2B5EF4-FFF2-40B4-BE49-F238E27FC236}">
                <a16:creationId xmlns:a16="http://schemas.microsoft.com/office/drawing/2014/main" id="{93ACFC63-60EE-4998-19AC-C5AD4EBF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95417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5" action="ppaction://hlinksldjump" tooltip="&lt;클래스 특징&gt; 보기"/>
            <a:extLst>
              <a:ext uri="{FF2B5EF4-FFF2-40B4-BE49-F238E27FC236}">
                <a16:creationId xmlns:a16="http://schemas.microsoft.com/office/drawing/2014/main" id="{61F3A735-5BA3-9EF2-6937-A61633EAC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1725140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hlinkClick r:id="rId6" action="ppaction://hlinksldjump" tooltip="&lt;상태 정의&gt; 보기"/>
            <a:extLst>
              <a:ext uri="{FF2B5EF4-FFF2-40B4-BE49-F238E27FC236}">
                <a16:creationId xmlns:a16="http://schemas.microsoft.com/office/drawing/2014/main" id="{4BDC36BD-2AFB-0AEF-7865-1AC3DE7DE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11812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hlinkClick r:id="rId7" action="ppaction://hlinksldjump" tooltip="&lt;홈&gt; 보기"/>
            <a:extLst>
              <a:ext uri="{FF2B5EF4-FFF2-40B4-BE49-F238E27FC236}">
                <a16:creationId xmlns:a16="http://schemas.microsoft.com/office/drawing/2014/main" id="{37231294-1159-76A5-1FB7-A06B344B16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" y="208941"/>
            <a:ext cx="1445783" cy="61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8" action="ppaction://hlinksldjump" tooltip="&lt;스킬&gt; 보기"/>
            <a:extLst>
              <a:ext uri="{FF2B5EF4-FFF2-40B4-BE49-F238E27FC236}">
                <a16:creationId xmlns:a16="http://schemas.microsoft.com/office/drawing/2014/main" id="{AC65AAD6-9E1E-C789-79AF-E642CB789F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523019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hlinkClick r:id="" action="ppaction://noaction"/>
            <a:extLst>
              <a:ext uri="{FF2B5EF4-FFF2-40B4-BE49-F238E27FC236}">
                <a16:creationId xmlns:a16="http://schemas.microsoft.com/office/drawing/2014/main" id="{2D18DF09-BFB7-E19F-0A17-EE2CE2CF34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377" y="2923691"/>
            <a:ext cx="1445783" cy="29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44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5279</Words>
  <Application>Microsoft Office PowerPoint</Application>
  <PresentationFormat>와이드스크린</PresentationFormat>
  <Paragraphs>1222</Paragraphs>
  <Slides>44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Arial</vt:lpstr>
      <vt:lpstr>맑은 고딕</vt:lpstr>
      <vt:lpstr>Office 테마</vt:lpstr>
      <vt:lpstr>제목</vt:lpstr>
      <vt:lpstr>목차</vt:lpstr>
      <vt:lpstr>개요</vt:lpstr>
      <vt:lpstr>개요 : 기획의도 1</vt:lpstr>
      <vt:lpstr>개요 : 기획의도 2</vt:lpstr>
      <vt:lpstr>개요 : 기획의도 3</vt:lpstr>
      <vt:lpstr>클래스 특징 : 창술사 소개</vt:lpstr>
      <vt:lpstr>클래스 특징 : 아이덴티티 – 듀얼 스탠스</vt:lpstr>
      <vt:lpstr>클래스 특징 : 아이덴티티 – 듀얼 게이지</vt:lpstr>
      <vt:lpstr>클래스 특징 : 아이덴티티 – 듀얼 게이지 (스탠스 변경 효과)</vt:lpstr>
      <vt:lpstr>클래스 특징 : 직업 각인 – 절정/절제</vt:lpstr>
      <vt:lpstr>클래스 특징 : 두 각인 차이점</vt:lpstr>
      <vt:lpstr>기본 자세 : 평화 상태</vt:lpstr>
      <vt:lpstr>기본 자세 : 전투 상태</vt:lpstr>
      <vt:lpstr>기본 자세 : 기본 동작 – 스탠스 변경 동작</vt:lpstr>
      <vt:lpstr>기본 자세 : 기본 동작 – 전투 상태 -&gt; 평화 상태</vt:lpstr>
      <vt:lpstr>스킬 : 기본 공격(평타) – 난무 스탠스</vt:lpstr>
      <vt:lpstr>스킬 : 기본 공격(평타) – 집중 스탠스</vt:lpstr>
      <vt:lpstr>스킬 : 은하유성탄(1차 각성기) - 설명</vt:lpstr>
      <vt:lpstr>스킬 : 은하유성탄(1차 각성기) – 동작/이펙트</vt:lpstr>
      <vt:lpstr>스킬 : 은하유성탄(1차 각성기) – 카메라/스킬 사용 시간</vt:lpstr>
      <vt:lpstr>스킬 : 은하유성탄(1차 각성기) – 사용 리소스</vt:lpstr>
      <vt:lpstr>스킬 : 적룡질풍격(2차 각성기) – 설명</vt:lpstr>
      <vt:lpstr>스킬 : 적룡질풍격(2차 각성기) – 동작/이펙트</vt:lpstr>
      <vt:lpstr>스킬 : 적룡질풍격(2차 각성기) – 카메라/스킬 사용 시간</vt:lpstr>
      <vt:lpstr>스킬 : 적룡질풍격(2차 각성기) – 사용 리소스</vt:lpstr>
      <vt:lpstr>스킬 : 청룡진</vt:lpstr>
      <vt:lpstr>스킬 : 청룡진 트라이포드 - 첫 번째 줄</vt:lpstr>
      <vt:lpstr>스킬 : 청룡진 트라이포드 - 두 번째 줄 </vt:lpstr>
      <vt:lpstr>스킬 : 청룡진 트라이포드 - 세 번째 줄</vt:lpstr>
      <vt:lpstr>스킬 : 청룡진 트라이포드에 따른 변경사항</vt:lpstr>
      <vt:lpstr>스킬 : 청룡진 기본/변형 동작 및 이펙트</vt:lpstr>
      <vt:lpstr>스킬 : 청룡진 사용 시간</vt:lpstr>
      <vt:lpstr>스킬 : 청룡진 사용 리소스</vt:lpstr>
      <vt:lpstr>스킬 : 적룡포</vt:lpstr>
      <vt:lpstr>스킬 : 적룡포 트라이포드 – 첫 번째 줄</vt:lpstr>
      <vt:lpstr>스킬 : 적룡포 트라이포드 – 두 번째 줄</vt:lpstr>
      <vt:lpstr>스킬 : 적룡포 트라이포드 – 세 번째 줄</vt:lpstr>
      <vt:lpstr>스킬 : 적룡포 트라이포드에 따른 변경사항</vt:lpstr>
      <vt:lpstr>스킬 : 적룡포 기본 동작</vt:lpstr>
      <vt:lpstr>스킬 : 적룡포 변형 동작</vt:lpstr>
      <vt:lpstr>스킬 : 적룡포 사용 시간</vt:lpstr>
      <vt:lpstr>스킬 : 적룡포 사용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Lenovo</dc:creator>
  <cp:lastModifiedBy>홍진선(2017184037)</cp:lastModifiedBy>
  <cp:revision>820</cp:revision>
  <dcterms:modified xsi:type="dcterms:W3CDTF">2024-08-09T06:19:37Z</dcterms:modified>
</cp:coreProperties>
</file>